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8" r:id="rId10"/>
    <p:sldId id="267" r:id="rId11"/>
    <p:sldId id="269" r:id="rId12"/>
    <p:sldId id="270" r:id="rId13"/>
    <p:sldId id="265" r:id="rId14"/>
    <p:sldId id="271" r:id="rId15"/>
    <p:sldId id="272" r:id="rId16"/>
    <p:sldId id="26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одная часть" id="{2E416DD0-A228-41F9-BF55-79CD7AD99E9F}">
          <p14:sldIdLst>
            <p14:sldId id="256"/>
            <p14:sldId id="258"/>
            <p14:sldId id="259"/>
            <p14:sldId id="260"/>
          </p14:sldIdLst>
        </p14:section>
        <p14:section name="Основная часть" id="{9153F82D-6EA5-459A-AA9C-AEAC954C97FE}">
          <p14:sldIdLst>
            <p14:sldId id="261"/>
            <p14:sldId id="263"/>
            <p14:sldId id="262"/>
            <p14:sldId id="264"/>
            <p14:sldId id="268"/>
            <p14:sldId id="267"/>
            <p14:sldId id="269"/>
            <p14:sldId id="270"/>
            <p14:sldId id="265"/>
            <p14:sldId id="271"/>
            <p14:sldId id="272"/>
          </p14:sldIdLst>
        </p14:section>
        <p14:section name="Заключение" id="{DB214262-982D-4CB5-BC1C-2A772667F880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 Jesus" initials="CJ" lastIdx="1" clrIdx="0">
    <p:extLst>
      <p:ext uri="{19B8F6BF-5375-455C-9EA6-DF929625EA0E}">
        <p15:presenceInfo xmlns:p15="http://schemas.microsoft.com/office/powerpoint/2012/main" userId="f4bc39c96b778a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7EE3"/>
    <a:srgbClr val="3F2B95"/>
    <a:srgbClr val="F7959F"/>
    <a:srgbClr val="200E3B"/>
    <a:srgbClr val="9B9432"/>
    <a:srgbClr val="7EDAE3"/>
    <a:srgbClr val="E666CC"/>
    <a:srgbClr val="9780E5"/>
    <a:srgbClr val="292929"/>
    <a:srgbClr val="140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-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53CB4-6024-4427-BDD1-7CF9F41FBC4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951CB39-0A39-41B8-8C55-5EE471511697}">
      <dgm:prSet phldrT="[Текст]" custT="1"/>
      <dgm:spPr>
        <a:solidFill>
          <a:srgbClr val="292929">
            <a:alpha val="65000"/>
          </a:srgbClr>
        </a:solidFill>
        <a:ln w="19050">
          <a:solidFill>
            <a:srgbClr val="9780E5">
              <a:alpha val="98824"/>
            </a:srgbClr>
          </a:solidFill>
        </a:ln>
        <a:effectLst>
          <a:softEdge rad="0"/>
        </a:effectLst>
      </dgm:spPr>
      <dgm:t>
        <a:bodyPr/>
        <a:lstStyle/>
        <a:p>
          <a:r>
            <a:rPr lang="ru-RU" sz="2000" b="1" dirty="0"/>
            <a:t>3</a:t>
          </a:r>
          <a:r>
            <a:rPr lang="en-US" sz="2000" b="1" dirty="0"/>
            <a:t> </a:t>
          </a:r>
          <a:r>
            <a:rPr lang="ru-RU" sz="2000" b="1" dirty="0"/>
            <a:t>проекта</a:t>
          </a:r>
          <a:r>
            <a:rPr lang="en-US" sz="1900" dirty="0"/>
            <a:t>:</a:t>
          </a:r>
          <a:endParaRPr lang="ru-RU" sz="1900" dirty="0"/>
        </a:p>
        <a:p>
          <a:r>
            <a:rPr lang="en-US" sz="1900" dirty="0" err="1"/>
            <a:t>Website.Server</a:t>
          </a:r>
          <a:r>
            <a:rPr lang="en-US" sz="1900" dirty="0"/>
            <a:t>,</a:t>
          </a:r>
        </a:p>
        <a:p>
          <a:r>
            <a:rPr lang="en-US" sz="1900" dirty="0" err="1"/>
            <a:t>Bot.Client</a:t>
          </a:r>
          <a:r>
            <a:rPr lang="en-US" sz="1900" dirty="0"/>
            <a:t>,</a:t>
          </a:r>
        </a:p>
        <a:p>
          <a:r>
            <a:rPr lang="en-US" sz="1900" dirty="0" err="1"/>
            <a:t>Bot.Server</a:t>
          </a:r>
          <a:endParaRPr lang="ru-RU" sz="1900" dirty="0"/>
        </a:p>
      </dgm:t>
    </dgm:pt>
    <dgm:pt modelId="{B336C20D-DCFB-48CF-B0E1-A3A625204B79}" type="parTrans" cxnId="{591FAB5A-5EC8-4BC2-B598-324DA7273B39}">
      <dgm:prSet/>
      <dgm:spPr/>
      <dgm:t>
        <a:bodyPr/>
        <a:lstStyle/>
        <a:p>
          <a:endParaRPr lang="ru-RU"/>
        </a:p>
      </dgm:t>
    </dgm:pt>
    <dgm:pt modelId="{C0DDE13D-1DC4-4802-A6CC-0DFA46C1C1D5}" type="sibTrans" cxnId="{591FAB5A-5EC8-4BC2-B598-324DA7273B39}">
      <dgm:prSet/>
      <dgm:spPr/>
      <dgm:t>
        <a:bodyPr/>
        <a:lstStyle/>
        <a:p>
          <a:endParaRPr lang="ru-RU"/>
        </a:p>
      </dgm:t>
    </dgm:pt>
    <dgm:pt modelId="{0FB0387E-1304-4F4F-9989-6EA65D07C02D}">
      <dgm:prSet phldrT="[Текст]"/>
      <dgm:spPr>
        <a:solidFill>
          <a:srgbClr val="221E2E">
            <a:alpha val="65000"/>
          </a:srgbClr>
        </a:solidFill>
        <a:ln w="19050">
          <a:solidFill>
            <a:srgbClr val="E666CC">
              <a:alpha val="98824"/>
            </a:srgbClr>
          </a:solidFill>
        </a:ln>
      </dgm:spPr>
      <dgm:t>
        <a:bodyPr/>
        <a:lstStyle/>
        <a:p>
          <a:r>
            <a:rPr lang="ru-RU" b="1" dirty="0"/>
            <a:t>23 класса, 4 интерфейса</a:t>
          </a:r>
        </a:p>
      </dgm:t>
    </dgm:pt>
    <dgm:pt modelId="{10DA5234-AC56-4D72-AEED-DBE58A757AE1}" type="parTrans" cxnId="{BEA7EE56-898D-4B37-B71E-D373CAD238FD}">
      <dgm:prSet/>
      <dgm:spPr/>
      <dgm:t>
        <a:bodyPr/>
        <a:lstStyle/>
        <a:p>
          <a:endParaRPr lang="ru-RU"/>
        </a:p>
      </dgm:t>
    </dgm:pt>
    <dgm:pt modelId="{C3A0E987-9ACF-47F2-A94B-4D064DEA3F97}" type="sibTrans" cxnId="{BEA7EE56-898D-4B37-B71E-D373CAD238FD}">
      <dgm:prSet/>
      <dgm:spPr/>
      <dgm:t>
        <a:bodyPr/>
        <a:lstStyle/>
        <a:p>
          <a:endParaRPr lang="ru-RU"/>
        </a:p>
      </dgm:t>
    </dgm:pt>
    <dgm:pt modelId="{96CD902F-4E5A-4008-81B6-5B2EB4BDFB10}">
      <dgm:prSet phldrT="[Текст]"/>
      <dgm:spPr>
        <a:solidFill>
          <a:srgbClr val="221E2E">
            <a:alpha val="65000"/>
          </a:srgbClr>
        </a:solidFill>
        <a:ln w="19050">
          <a:solidFill>
            <a:srgbClr val="7EDAE3">
              <a:alpha val="98824"/>
            </a:srgbClr>
          </a:solidFill>
        </a:ln>
      </dgm:spPr>
      <dgm:t>
        <a:bodyPr/>
        <a:lstStyle/>
        <a:p>
          <a:r>
            <a:rPr lang="ru-RU" b="1" dirty="0"/>
            <a:t>4 </a:t>
          </a:r>
          <a:r>
            <a:rPr lang="en-US" b="1" dirty="0"/>
            <a:t>third-party-libraries </a:t>
          </a:r>
          <a:r>
            <a:rPr lang="en-US" dirty="0"/>
            <a:t>(EF core, </a:t>
          </a:r>
          <a:r>
            <a:rPr lang="en-US" dirty="0" err="1"/>
            <a:t>Newtonsoft</a:t>
          </a:r>
          <a:r>
            <a:rPr lang="en-US" dirty="0"/>
            <a:t> JSON, </a:t>
          </a:r>
          <a:r>
            <a:rPr lang="en-US" dirty="0" err="1"/>
            <a:t>Telegram.Bot</a:t>
          </a:r>
          <a:r>
            <a:rPr lang="en-US" dirty="0"/>
            <a:t>, Bootstrap 5)</a:t>
          </a:r>
          <a:endParaRPr lang="ru-RU" dirty="0"/>
        </a:p>
      </dgm:t>
    </dgm:pt>
    <dgm:pt modelId="{B627EFF8-7154-4C53-947D-9CA0BB91A8E0}" type="parTrans" cxnId="{B471EAAB-7CC9-44BC-A877-C9FF207AF536}">
      <dgm:prSet/>
      <dgm:spPr/>
      <dgm:t>
        <a:bodyPr/>
        <a:lstStyle/>
        <a:p>
          <a:endParaRPr lang="ru-RU"/>
        </a:p>
      </dgm:t>
    </dgm:pt>
    <dgm:pt modelId="{19CCA415-FB4F-4501-8D73-8B5F6714D1A1}" type="sibTrans" cxnId="{B471EAAB-7CC9-44BC-A877-C9FF207AF536}">
      <dgm:prSet/>
      <dgm:spPr/>
      <dgm:t>
        <a:bodyPr/>
        <a:lstStyle/>
        <a:p>
          <a:endParaRPr lang="ru-RU"/>
        </a:p>
      </dgm:t>
    </dgm:pt>
    <dgm:pt modelId="{39C01793-FBF2-41C8-B8A3-FC8B0198AFDB}">
      <dgm:prSet phldrT="[Текст]"/>
      <dgm:spPr>
        <a:solidFill>
          <a:srgbClr val="221E2E">
            <a:alpha val="65000"/>
          </a:srgbClr>
        </a:solidFill>
        <a:ln w="19050">
          <a:solidFill>
            <a:srgbClr val="F7959F"/>
          </a:solidFill>
        </a:ln>
      </dgm:spPr>
      <dgm:t>
        <a:bodyPr/>
        <a:lstStyle/>
        <a:p>
          <a:r>
            <a:rPr lang="en-US" b="1" dirty="0"/>
            <a:t>2</a:t>
          </a:r>
          <a:r>
            <a:rPr lang="ru-RU" b="1" dirty="0"/>
            <a:t> месяца работы</a:t>
          </a:r>
        </a:p>
      </dgm:t>
    </dgm:pt>
    <dgm:pt modelId="{133166A3-1ABB-4BE7-9713-869C78BFB10C}" type="parTrans" cxnId="{96093E2F-337D-4A85-98F2-AC2DB553CBC8}">
      <dgm:prSet/>
      <dgm:spPr/>
      <dgm:t>
        <a:bodyPr/>
        <a:lstStyle/>
        <a:p>
          <a:endParaRPr lang="ru-RU"/>
        </a:p>
      </dgm:t>
    </dgm:pt>
    <dgm:pt modelId="{219458A7-CDFF-4CCA-9B2D-205932FE9873}" type="sibTrans" cxnId="{96093E2F-337D-4A85-98F2-AC2DB553CBC8}">
      <dgm:prSet/>
      <dgm:spPr/>
      <dgm:t>
        <a:bodyPr/>
        <a:lstStyle/>
        <a:p>
          <a:endParaRPr lang="ru-RU"/>
        </a:p>
      </dgm:t>
    </dgm:pt>
    <dgm:pt modelId="{E523D29E-3D6F-4D6F-AD03-511750B0DC55}">
      <dgm:prSet phldrT="[Текст]"/>
      <dgm:spPr>
        <a:solidFill>
          <a:srgbClr val="221E2E">
            <a:alpha val="65000"/>
          </a:srgbClr>
        </a:solidFill>
        <a:ln w="19050">
          <a:solidFill>
            <a:srgbClr val="957EE3"/>
          </a:solidFill>
        </a:ln>
      </dgm:spPr>
      <dgm:t>
        <a:bodyPr/>
        <a:lstStyle/>
        <a:p>
          <a:r>
            <a:rPr lang="ru-RU" b="1" dirty="0"/>
            <a:t>50+ коммитов на </a:t>
          </a:r>
          <a:r>
            <a:rPr lang="en-US" b="1" dirty="0" err="1"/>
            <a:t>Github</a:t>
          </a:r>
          <a:endParaRPr lang="ru-RU" b="1" dirty="0"/>
        </a:p>
      </dgm:t>
    </dgm:pt>
    <dgm:pt modelId="{08C57FDA-D1F8-427D-B79F-D80CC3466172}" type="parTrans" cxnId="{8C7B9B81-439B-4A8F-A03B-E41E1C9056CA}">
      <dgm:prSet/>
      <dgm:spPr/>
      <dgm:t>
        <a:bodyPr/>
        <a:lstStyle/>
        <a:p>
          <a:endParaRPr lang="ru-RU"/>
        </a:p>
      </dgm:t>
    </dgm:pt>
    <dgm:pt modelId="{46F097F1-5605-4341-B41B-EAA9AC95A1F7}" type="sibTrans" cxnId="{8C7B9B81-439B-4A8F-A03B-E41E1C9056CA}">
      <dgm:prSet/>
      <dgm:spPr/>
      <dgm:t>
        <a:bodyPr/>
        <a:lstStyle/>
        <a:p>
          <a:endParaRPr lang="ru-RU"/>
        </a:p>
      </dgm:t>
    </dgm:pt>
    <dgm:pt modelId="{AB167978-FF36-41C7-A0AC-B7101A1427EA}">
      <dgm:prSet phldrT="[Текст]"/>
      <dgm:spPr>
        <a:solidFill>
          <a:srgbClr val="221E2E">
            <a:alpha val="65000"/>
          </a:srgbClr>
        </a:solidFill>
        <a:ln w="19050">
          <a:solidFill>
            <a:srgbClr val="FA97A1">
              <a:alpha val="98824"/>
            </a:srgbClr>
          </a:solidFill>
        </a:ln>
      </dgm:spPr>
      <dgm:t>
        <a:bodyPr/>
        <a:lstStyle/>
        <a:p>
          <a:r>
            <a:rPr lang="en-US" b="1" dirty="0"/>
            <a:t>3</a:t>
          </a:r>
          <a:r>
            <a:rPr lang="ru-RU" b="1" dirty="0"/>
            <a:t> ЯП, 2 языка вёрстки</a:t>
          </a:r>
        </a:p>
      </dgm:t>
    </dgm:pt>
    <dgm:pt modelId="{895549C1-4B3F-42A5-9D9A-C4AD803316C0}" type="sibTrans" cxnId="{CACB1479-60F7-46DE-AA91-BA08ED2594FB}">
      <dgm:prSet/>
      <dgm:spPr/>
      <dgm:t>
        <a:bodyPr/>
        <a:lstStyle/>
        <a:p>
          <a:endParaRPr lang="ru-RU"/>
        </a:p>
      </dgm:t>
    </dgm:pt>
    <dgm:pt modelId="{355059DC-3C42-4F95-99A6-3874A5B1DEAB}" type="parTrans" cxnId="{CACB1479-60F7-46DE-AA91-BA08ED2594FB}">
      <dgm:prSet/>
      <dgm:spPr/>
      <dgm:t>
        <a:bodyPr/>
        <a:lstStyle/>
        <a:p>
          <a:endParaRPr lang="ru-RU"/>
        </a:p>
      </dgm:t>
    </dgm:pt>
    <dgm:pt modelId="{DCD8C40E-E9AD-4B8A-9FDC-92AA0237CDD1}" type="pres">
      <dgm:prSet presAssocID="{F6953CB4-6024-4427-BDD1-7CF9F41FBC4A}" presName="diagram" presStyleCnt="0">
        <dgm:presLayoutVars>
          <dgm:dir/>
          <dgm:resizeHandles val="exact"/>
        </dgm:presLayoutVars>
      </dgm:prSet>
      <dgm:spPr/>
    </dgm:pt>
    <dgm:pt modelId="{3AE11921-A12A-47A5-B473-D8B843A8EF30}" type="pres">
      <dgm:prSet presAssocID="{9951CB39-0A39-41B8-8C55-5EE471511697}" presName="node" presStyleLbl="node1" presStyleIdx="0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6D144E25-A248-409C-AB38-67BD6361FB2D}" type="pres">
      <dgm:prSet presAssocID="{C0DDE13D-1DC4-4802-A6CC-0DFA46C1C1D5}" presName="sibTrans" presStyleCnt="0"/>
      <dgm:spPr/>
    </dgm:pt>
    <dgm:pt modelId="{A0F43F89-2924-4299-B3F8-E03E00B675FF}" type="pres">
      <dgm:prSet presAssocID="{0FB0387E-1304-4F4F-9989-6EA65D07C02D}" presName="node" presStyleLbl="node1" presStyleIdx="1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DDF55200-94C9-49B5-B799-732B8086B513}" type="pres">
      <dgm:prSet presAssocID="{C3A0E987-9ACF-47F2-A94B-4D064DEA3F97}" presName="sibTrans" presStyleCnt="0"/>
      <dgm:spPr/>
    </dgm:pt>
    <dgm:pt modelId="{A00EA9D2-C8E5-4750-9E25-95A092195A89}" type="pres">
      <dgm:prSet presAssocID="{AB167978-FF36-41C7-A0AC-B7101A1427EA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11A1151F-5793-47EF-B8EF-CD59AC7A0E86}" type="pres">
      <dgm:prSet presAssocID="{895549C1-4B3F-42A5-9D9A-C4AD803316C0}" presName="sibTrans" presStyleCnt="0"/>
      <dgm:spPr/>
    </dgm:pt>
    <dgm:pt modelId="{5B792407-3F94-49AF-9515-8E96B48FD3C8}" type="pres">
      <dgm:prSet presAssocID="{96CD902F-4E5A-4008-81B6-5B2EB4BDFB10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BABBA147-5B37-4E38-A30C-38DA2515268C}" type="pres">
      <dgm:prSet presAssocID="{19CCA415-FB4F-4501-8D73-8B5F6714D1A1}" presName="sibTrans" presStyleCnt="0"/>
      <dgm:spPr/>
    </dgm:pt>
    <dgm:pt modelId="{E010F32B-1F74-4FF0-A6D0-AD094CC6A923}" type="pres">
      <dgm:prSet presAssocID="{39C01793-FBF2-41C8-B8A3-FC8B0198AFDB}" presName="node" presStyleLbl="node1" presStyleIdx="4" presStyleCnt="6" custLinFactNeighborX="281" custLinFactNeighborY="1360">
        <dgm:presLayoutVars>
          <dgm:bulletEnabled val="1"/>
        </dgm:presLayoutVars>
      </dgm:prSet>
      <dgm:spPr>
        <a:prstGeom prst="roundRect">
          <a:avLst/>
        </a:prstGeom>
      </dgm:spPr>
    </dgm:pt>
    <dgm:pt modelId="{F0B31BC4-0122-405B-AE27-8B2339B71445}" type="pres">
      <dgm:prSet presAssocID="{219458A7-CDFF-4CCA-9B2D-205932FE9873}" presName="sibTrans" presStyleCnt="0"/>
      <dgm:spPr/>
    </dgm:pt>
    <dgm:pt modelId="{CC8BA96C-CFCB-4C26-998E-6D8AB59F24F8}" type="pres">
      <dgm:prSet presAssocID="{E523D29E-3D6F-4D6F-AD03-511750B0DC55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6093E2F-337D-4A85-98F2-AC2DB553CBC8}" srcId="{F6953CB4-6024-4427-BDD1-7CF9F41FBC4A}" destId="{39C01793-FBF2-41C8-B8A3-FC8B0198AFDB}" srcOrd="4" destOrd="0" parTransId="{133166A3-1ABB-4BE7-9713-869C78BFB10C}" sibTransId="{219458A7-CDFF-4CCA-9B2D-205932FE9873}"/>
    <dgm:cxn modelId="{332B9C65-88FB-49DA-96ED-CFD41388A2F1}" type="presOf" srcId="{AB167978-FF36-41C7-A0AC-B7101A1427EA}" destId="{A00EA9D2-C8E5-4750-9E25-95A092195A89}" srcOrd="0" destOrd="0" presId="urn:microsoft.com/office/officeart/2005/8/layout/default"/>
    <dgm:cxn modelId="{6E88C969-C31B-488C-BA76-0087274CA76B}" type="presOf" srcId="{9951CB39-0A39-41B8-8C55-5EE471511697}" destId="{3AE11921-A12A-47A5-B473-D8B843A8EF30}" srcOrd="0" destOrd="0" presId="urn:microsoft.com/office/officeart/2005/8/layout/default"/>
    <dgm:cxn modelId="{BEA7EE56-898D-4B37-B71E-D373CAD238FD}" srcId="{F6953CB4-6024-4427-BDD1-7CF9F41FBC4A}" destId="{0FB0387E-1304-4F4F-9989-6EA65D07C02D}" srcOrd="1" destOrd="0" parTransId="{10DA5234-AC56-4D72-AEED-DBE58A757AE1}" sibTransId="{C3A0E987-9ACF-47F2-A94B-4D064DEA3F97}"/>
    <dgm:cxn modelId="{CACB1479-60F7-46DE-AA91-BA08ED2594FB}" srcId="{F6953CB4-6024-4427-BDD1-7CF9F41FBC4A}" destId="{AB167978-FF36-41C7-A0AC-B7101A1427EA}" srcOrd="2" destOrd="0" parTransId="{355059DC-3C42-4F95-99A6-3874A5B1DEAB}" sibTransId="{895549C1-4B3F-42A5-9D9A-C4AD803316C0}"/>
    <dgm:cxn modelId="{591FAB5A-5EC8-4BC2-B598-324DA7273B39}" srcId="{F6953CB4-6024-4427-BDD1-7CF9F41FBC4A}" destId="{9951CB39-0A39-41B8-8C55-5EE471511697}" srcOrd="0" destOrd="0" parTransId="{B336C20D-DCFB-48CF-B0E1-A3A625204B79}" sibTransId="{C0DDE13D-1DC4-4802-A6CC-0DFA46C1C1D5}"/>
    <dgm:cxn modelId="{8C7B9B81-439B-4A8F-A03B-E41E1C9056CA}" srcId="{F6953CB4-6024-4427-BDD1-7CF9F41FBC4A}" destId="{E523D29E-3D6F-4D6F-AD03-511750B0DC55}" srcOrd="5" destOrd="0" parTransId="{08C57FDA-D1F8-427D-B79F-D80CC3466172}" sibTransId="{46F097F1-5605-4341-B41B-EAA9AC95A1F7}"/>
    <dgm:cxn modelId="{0AE95388-96A3-4ADE-A90D-CE0915A7D50A}" type="presOf" srcId="{E523D29E-3D6F-4D6F-AD03-511750B0DC55}" destId="{CC8BA96C-CFCB-4C26-998E-6D8AB59F24F8}" srcOrd="0" destOrd="0" presId="urn:microsoft.com/office/officeart/2005/8/layout/default"/>
    <dgm:cxn modelId="{B471EAAB-7CC9-44BC-A877-C9FF207AF536}" srcId="{F6953CB4-6024-4427-BDD1-7CF9F41FBC4A}" destId="{96CD902F-4E5A-4008-81B6-5B2EB4BDFB10}" srcOrd="3" destOrd="0" parTransId="{B627EFF8-7154-4C53-947D-9CA0BB91A8E0}" sibTransId="{19CCA415-FB4F-4501-8D73-8B5F6714D1A1}"/>
    <dgm:cxn modelId="{F04087AE-1808-4363-B491-4B5D2375ADA2}" type="presOf" srcId="{39C01793-FBF2-41C8-B8A3-FC8B0198AFDB}" destId="{E010F32B-1F74-4FF0-A6D0-AD094CC6A923}" srcOrd="0" destOrd="0" presId="urn:microsoft.com/office/officeart/2005/8/layout/default"/>
    <dgm:cxn modelId="{79F462CF-8D55-4C6C-8717-89D5D05B82BA}" type="presOf" srcId="{0FB0387E-1304-4F4F-9989-6EA65D07C02D}" destId="{A0F43F89-2924-4299-B3F8-E03E00B675FF}" srcOrd="0" destOrd="0" presId="urn:microsoft.com/office/officeart/2005/8/layout/default"/>
    <dgm:cxn modelId="{2BC117E5-B73F-419A-9D25-C784A57AA5FD}" type="presOf" srcId="{96CD902F-4E5A-4008-81B6-5B2EB4BDFB10}" destId="{5B792407-3F94-49AF-9515-8E96B48FD3C8}" srcOrd="0" destOrd="0" presId="urn:microsoft.com/office/officeart/2005/8/layout/default"/>
    <dgm:cxn modelId="{B82DADF6-80F4-44CF-BBFC-24A6DF12B788}" type="presOf" srcId="{F6953CB4-6024-4427-BDD1-7CF9F41FBC4A}" destId="{DCD8C40E-E9AD-4B8A-9FDC-92AA0237CDD1}" srcOrd="0" destOrd="0" presId="urn:microsoft.com/office/officeart/2005/8/layout/default"/>
    <dgm:cxn modelId="{093289FF-CFBE-48E8-8754-3D26946A10D1}" type="presParOf" srcId="{DCD8C40E-E9AD-4B8A-9FDC-92AA0237CDD1}" destId="{3AE11921-A12A-47A5-B473-D8B843A8EF30}" srcOrd="0" destOrd="0" presId="urn:microsoft.com/office/officeart/2005/8/layout/default"/>
    <dgm:cxn modelId="{C3DBB819-EE93-41FC-AAE4-F34ABA744CF3}" type="presParOf" srcId="{DCD8C40E-E9AD-4B8A-9FDC-92AA0237CDD1}" destId="{6D144E25-A248-409C-AB38-67BD6361FB2D}" srcOrd="1" destOrd="0" presId="urn:microsoft.com/office/officeart/2005/8/layout/default"/>
    <dgm:cxn modelId="{A82AB6BF-3540-407A-88F9-74C6EC3BC981}" type="presParOf" srcId="{DCD8C40E-E9AD-4B8A-9FDC-92AA0237CDD1}" destId="{A0F43F89-2924-4299-B3F8-E03E00B675FF}" srcOrd="2" destOrd="0" presId="urn:microsoft.com/office/officeart/2005/8/layout/default"/>
    <dgm:cxn modelId="{2F793F22-740D-4061-9A00-87DE592B7128}" type="presParOf" srcId="{DCD8C40E-E9AD-4B8A-9FDC-92AA0237CDD1}" destId="{DDF55200-94C9-49B5-B799-732B8086B513}" srcOrd="3" destOrd="0" presId="urn:microsoft.com/office/officeart/2005/8/layout/default"/>
    <dgm:cxn modelId="{20A1D484-47BE-4D1F-9F14-E98DB3F99DC5}" type="presParOf" srcId="{DCD8C40E-E9AD-4B8A-9FDC-92AA0237CDD1}" destId="{A00EA9D2-C8E5-4750-9E25-95A092195A89}" srcOrd="4" destOrd="0" presId="urn:microsoft.com/office/officeart/2005/8/layout/default"/>
    <dgm:cxn modelId="{214B2417-2DFF-43EE-82F8-A920910234BA}" type="presParOf" srcId="{DCD8C40E-E9AD-4B8A-9FDC-92AA0237CDD1}" destId="{11A1151F-5793-47EF-B8EF-CD59AC7A0E86}" srcOrd="5" destOrd="0" presId="urn:microsoft.com/office/officeart/2005/8/layout/default"/>
    <dgm:cxn modelId="{93B41F00-D0A1-423E-9473-F091FEFDCA13}" type="presParOf" srcId="{DCD8C40E-E9AD-4B8A-9FDC-92AA0237CDD1}" destId="{5B792407-3F94-49AF-9515-8E96B48FD3C8}" srcOrd="6" destOrd="0" presId="urn:microsoft.com/office/officeart/2005/8/layout/default"/>
    <dgm:cxn modelId="{18732E04-B12F-4AB4-88CF-30B303C28936}" type="presParOf" srcId="{DCD8C40E-E9AD-4B8A-9FDC-92AA0237CDD1}" destId="{BABBA147-5B37-4E38-A30C-38DA2515268C}" srcOrd="7" destOrd="0" presId="urn:microsoft.com/office/officeart/2005/8/layout/default"/>
    <dgm:cxn modelId="{59BD5F1D-3E74-46CC-8812-6BD4D10071D0}" type="presParOf" srcId="{DCD8C40E-E9AD-4B8A-9FDC-92AA0237CDD1}" destId="{E010F32B-1F74-4FF0-A6D0-AD094CC6A923}" srcOrd="8" destOrd="0" presId="urn:microsoft.com/office/officeart/2005/8/layout/default"/>
    <dgm:cxn modelId="{B5A0DF56-D7E7-409B-AB42-A5C1F92C128E}" type="presParOf" srcId="{DCD8C40E-E9AD-4B8A-9FDC-92AA0237CDD1}" destId="{F0B31BC4-0122-405B-AE27-8B2339B71445}" srcOrd="9" destOrd="0" presId="urn:microsoft.com/office/officeart/2005/8/layout/default"/>
    <dgm:cxn modelId="{7CF3B669-556B-4D4D-8795-07530630D34A}" type="presParOf" srcId="{DCD8C40E-E9AD-4B8A-9FDC-92AA0237CDD1}" destId="{CC8BA96C-CFCB-4C26-998E-6D8AB59F24F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B2319F-F786-4CE8-B3E8-A3108D8B57D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4C21811-D464-4E76-9FF0-1BF233DDBA2D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>
          <a:solidFill>
            <a:schemeClr val="bg1"/>
          </a:solidFill>
        </a:ln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Платформы</a:t>
          </a:r>
          <a:r>
            <a:rPr lang="ru-RU" sz="1300" dirty="0"/>
            <a:t>		</a:t>
          </a:r>
        </a:p>
      </dgm:t>
    </dgm:pt>
    <dgm:pt modelId="{A8B710FF-7C86-4E79-B7DD-048FE8617A95}" type="parTrans" cxnId="{5B4A9E1C-79CA-42B0-9F7A-C0F885572915}">
      <dgm:prSet/>
      <dgm:spPr/>
      <dgm:t>
        <a:bodyPr/>
        <a:lstStyle/>
        <a:p>
          <a:endParaRPr lang="ru-RU"/>
        </a:p>
      </dgm:t>
    </dgm:pt>
    <dgm:pt modelId="{D2003000-A261-45B2-B2DE-390BF52277E0}" type="sibTrans" cxnId="{5B4A9E1C-79CA-42B0-9F7A-C0F885572915}">
      <dgm:prSet/>
      <dgm:spPr/>
      <dgm:t>
        <a:bodyPr/>
        <a:lstStyle/>
        <a:p>
          <a:endParaRPr lang="ru-RU"/>
        </a:p>
      </dgm:t>
    </dgm:pt>
    <dgm:pt modelId="{90FF3752-5519-439E-9FAC-3FCC06651DE3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Языки программирования\вёрстки</a:t>
          </a:r>
        </a:p>
      </dgm:t>
    </dgm:pt>
    <dgm:pt modelId="{A6E0A56B-8F58-4A8C-A135-D42F97D7E7A2}" type="parTrans" cxnId="{E4CB2B46-B619-43C9-B5B1-5809748352DF}">
      <dgm:prSet/>
      <dgm:spPr/>
      <dgm:t>
        <a:bodyPr/>
        <a:lstStyle/>
        <a:p>
          <a:endParaRPr lang="ru-RU"/>
        </a:p>
      </dgm:t>
    </dgm:pt>
    <dgm:pt modelId="{F4B905F2-DAC4-43C1-9155-28CAEC56C6CD}" type="sibTrans" cxnId="{E4CB2B46-B619-43C9-B5B1-5809748352DF}">
      <dgm:prSet/>
      <dgm:spPr/>
      <dgm:t>
        <a:bodyPr/>
        <a:lstStyle/>
        <a:p>
          <a:endParaRPr lang="ru-RU"/>
        </a:p>
      </dgm:t>
    </dgm:pt>
    <dgm:pt modelId="{18201F5E-4A6D-4599-B553-A0F1E25F4503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Среды разработки\редакторы кода</a:t>
          </a:r>
        </a:p>
      </dgm:t>
    </dgm:pt>
    <dgm:pt modelId="{4EB4C3DF-D383-4D78-A2CF-10D4390C66B0}" type="parTrans" cxnId="{B21FD1F5-C2F2-400C-95A7-A17FA9DA56FF}">
      <dgm:prSet/>
      <dgm:spPr/>
      <dgm:t>
        <a:bodyPr/>
        <a:lstStyle/>
        <a:p>
          <a:endParaRPr lang="ru-RU"/>
        </a:p>
      </dgm:t>
    </dgm:pt>
    <dgm:pt modelId="{CE539D10-BBAF-4B24-8B5D-B0C2596F36E6}" type="sibTrans" cxnId="{B21FD1F5-C2F2-400C-95A7-A17FA9DA56FF}">
      <dgm:prSet/>
      <dgm:spPr/>
      <dgm:t>
        <a:bodyPr/>
        <a:lstStyle/>
        <a:p>
          <a:endParaRPr lang="ru-RU"/>
        </a:p>
      </dgm:t>
    </dgm:pt>
    <dgm:pt modelId="{EEF85A60-3BB7-428B-A83D-EAF9ADAD3D5B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Реляционная база данных</a:t>
          </a:r>
        </a:p>
      </dgm:t>
    </dgm:pt>
    <dgm:pt modelId="{3AA54380-5D71-4906-AB23-79AD5399D4BA}" type="parTrans" cxnId="{AEABF136-4CA0-420B-89BE-ABA06D680B0A}">
      <dgm:prSet/>
      <dgm:spPr/>
      <dgm:t>
        <a:bodyPr/>
        <a:lstStyle/>
        <a:p>
          <a:endParaRPr lang="ru-RU"/>
        </a:p>
      </dgm:t>
    </dgm:pt>
    <dgm:pt modelId="{B103F805-92E5-4A6E-9294-6EBCB05DE88A}" type="sibTrans" cxnId="{AEABF136-4CA0-420B-89BE-ABA06D680B0A}">
      <dgm:prSet/>
      <dgm:spPr/>
      <dgm:t>
        <a:bodyPr/>
        <a:lstStyle/>
        <a:p>
          <a:endParaRPr lang="ru-RU"/>
        </a:p>
      </dgm:t>
    </dgm:pt>
    <dgm:pt modelId="{1283691F-35F0-47A7-A317-2383DFD5E275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Контейнеризация приложения, Деплой</a:t>
          </a:r>
        </a:p>
      </dgm:t>
    </dgm:pt>
    <dgm:pt modelId="{1EF292F9-E10A-47C7-8C53-4A633B4B88EC}" type="parTrans" cxnId="{48FDE4C0-4674-4971-AAC4-A26A1111E74E}">
      <dgm:prSet/>
      <dgm:spPr/>
      <dgm:t>
        <a:bodyPr/>
        <a:lstStyle/>
        <a:p>
          <a:endParaRPr lang="ru-RU"/>
        </a:p>
      </dgm:t>
    </dgm:pt>
    <dgm:pt modelId="{4235DA6F-9919-4480-8EEC-5925147B9B6B}" type="sibTrans" cxnId="{48FDE4C0-4674-4971-AAC4-A26A1111E74E}">
      <dgm:prSet/>
      <dgm:spPr/>
      <dgm:t>
        <a:bodyPr/>
        <a:lstStyle/>
        <a:p>
          <a:endParaRPr lang="ru-RU"/>
        </a:p>
      </dgm:t>
    </dgm:pt>
    <dgm:pt modelId="{7FFC12B8-BC0F-4F49-BB71-045FCFF47762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Другое</a:t>
          </a:r>
        </a:p>
      </dgm:t>
    </dgm:pt>
    <dgm:pt modelId="{029D8383-99EF-4EE9-96D6-7417EF25216C}" type="parTrans" cxnId="{D1233207-66CA-46A6-ABF1-957A9E068D59}">
      <dgm:prSet/>
      <dgm:spPr/>
      <dgm:t>
        <a:bodyPr/>
        <a:lstStyle/>
        <a:p>
          <a:endParaRPr lang="ru-RU"/>
        </a:p>
      </dgm:t>
    </dgm:pt>
    <dgm:pt modelId="{FF8814D0-8678-4993-83F9-239EC3726867}" type="sibTrans" cxnId="{D1233207-66CA-46A6-ABF1-957A9E068D59}">
      <dgm:prSet/>
      <dgm:spPr/>
      <dgm:t>
        <a:bodyPr/>
        <a:lstStyle/>
        <a:p>
          <a:endParaRPr lang="ru-RU"/>
        </a:p>
      </dgm:t>
    </dgm:pt>
    <dgm:pt modelId="{96309DBF-2B96-44CD-9FA4-75FEE8B55C96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400" dirty="0"/>
            <a:t>.</a:t>
          </a:r>
          <a:r>
            <a:rPr lang="en-US" sz="1600" dirty="0"/>
            <a:t>NET 7, ASP.NET Core 7</a:t>
          </a:r>
          <a:endParaRPr lang="ru-RU" sz="1400" dirty="0"/>
        </a:p>
      </dgm:t>
    </dgm:pt>
    <dgm:pt modelId="{5D62D5AF-40D5-4A61-A3A8-F7ED69F52047}" type="parTrans" cxnId="{827178F9-0910-4BDE-8002-FCFAEAFB111A}">
      <dgm:prSet/>
      <dgm:spPr/>
      <dgm:t>
        <a:bodyPr/>
        <a:lstStyle/>
        <a:p>
          <a:endParaRPr lang="ru-RU"/>
        </a:p>
      </dgm:t>
    </dgm:pt>
    <dgm:pt modelId="{770FD92E-9037-4B6B-8E38-FF12E82480D7}" type="sibTrans" cxnId="{827178F9-0910-4BDE-8002-FCFAEAFB111A}">
      <dgm:prSet/>
      <dgm:spPr/>
      <dgm:t>
        <a:bodyPr/>
        <a:lstStyle/>
        <a:p>
          <a:endParaRPr lang="ru-RU"/>
        </a:p>
      </dgm:t>
    </dgm:pt>
    <dgm:pt modelId="{A4B1EFB4-3B04-4ACC-93C1-26E4DB13151A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/>
            <a:t>Visual Studio, Visual Studio Code</a:t>
          </a:r>
          <a:endParaRPr lang="ru-RU" sz="1600" dirty="0"/>
        </a:p>
      </dgm:t>
    </dgm:pt>
    <dgm:pt modelId="{327EAF18-D290-4654-A7E8-0E0F35FE323E}" type="parTrans" cxnId="{A189FDF0-CBF8-4BC6-A915-4098B8D0E9B2}">
      <dgm:prSet/>
      <dgm:spPr/>
      <dgm:t>
        <a:bodyPr/>
        <a:lstStyle/>
        <a:p>
          <a:endParaRPr lang="ru-RU"/>
        </a:p>
      </dgm:t>
    </dgm:pt>
    <dgm:pt modelId="{9828383C-53AC-4F19-BF07-A624C74ABBCE}" type="sibTrans" cxnId="{A189FDF0-CBF8-4BC6-A915-4098B8D0E9B2}">
      <dgm:prSet/>
      <dgm:spPr/>
      <dgm:t>
        <a:bodyPr/>
        <a:lstStyle/>
        <a:p>
          <a:endParaRPr lang="ru-RU"/>
        </a:p>
      </dgm:t>
    </dgm:pt>
    <dgm:pt modelId="{8C67C495-6F42-4934-9F63-DB0B16CD2DF5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/>
            <a:t>Docker, Railway service</a:t>
          </a:r>
          <a:endParaRPr lang="ru-RU" sz="1600" dirty="0"/>
        </a:p>
      </dgm:t>
    </dgm:pt>
    <dgm:pt modelId="{7410F055-AFD7-44C0-8923-FA2838EA0813}" type="parTrans" cxnId="{59D300AE-F050-4EB5-9C33-EF76752A9345}">
      <dgm:prSet/>
      <dgm:spPr/>
      <dgm:t>
        <a:bodyPr/>
        <a:lstStyle/>
        <a:p>
          <a:endParaRPr lang="ru-RU"/>
        </a:p>
      </dgm:t>
    </dgm:pt>
    <dgm:pt modelId="{0D12E00B-26C8-4148-A166-8887B55901BC}" type="sibTrans" cxnId="{59D300AE-F050-4EB5-9C33-EF76752A9345}">
      <dgm:prSet/>
      <dgm:spPr/>
      <dgm:t>
        <a:bodyPr/>
        <a:lstStyle/>
        <a:p>
          <a:endParaRPr lang="ru-RU"/>
        </a:p>
      </dgm:t>
    </dgm:pt>
    <dgm:pt modelId="{93DDD84E-3CD2-42E4-9385-684E69F1C775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/>
            <a:t>SQL Server</a:t>
          </a:r>
          <a:endParaRPr lang="ru-RU" sz="1600" dirty="0"/>
        </a:p>
      </dgm:t>
    </dgm:pt>
    <dgm:pt modelId="{E0903848-DE78-4A26-9947-C2315DAED336}" type="parTrans" cxnId="{AB9640EF-B658-4EAB-AA55-BA4D4DF5F066}">
      <dgm:prSet/>
      <dgm:spPr/>
      <dgm:t>
        <a:bodyPr/>
        <a:lstStyle/>
        <a:p>
          <a:endParaRPr lang="ru-RU"/>
        </a:p>
      </dgm:t>
    </dgm:pt>
    <dgm:pt modelId="{C1628200-60F8-492F-8FC7-17D2604D9752}" type="sibTrans" cxnId="{AB9640EF-B658-4EAB-AA55-BA4D4DF5F066}">
      <dgm:prSet/>
      <dgm:spPr/>
      <dgm:t>
        <a:bodyPr/>
        <a:lstStyle/>
        <a:p>
          <a:endParaRPr lang="ru-RU"/>
        </a:p>
      </dgm:t>
    </dgm:pt>
    <dgm:pt modelId="{1041CD15-A279-4B75-BE4F-5569C1D4041B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 err="1"/>
            <a:t>ChatGPT</a:t>
          </a:r>
          <a:r>
            <a:rPr lang="ru-RU" sz="1600" dirty="0"/>
            <a:t>, </a:t>
          </a:r>
          <a:r>
            <a:rPr lang="en-US" sz="1600" dirty="0"/>
            <a:t>Git</a:t>
          </a:r>
          <a:endParaRPr lang="ru-RU" sz="1600" dirty="0"/>
        </a:p>
      </dgm:t>
    </dgm:pt>
    <dgm:pt modelId="{FA046FA5-A525-4BC4-B153-DBD8785FA2A8}" type="parTrans" cxnId="{33078FCF-A176-466C-B4CA-F7003621FE4F}">
      <dgm:prSet/>
      <dgm:spPr/>
      <dgm:t>
        <a:bodyPr/>
        <a:lstStyle/>
        <a:p>
          <a:endParaRPr lang="ru-RU"/>
        </a:p>
      </dgm:t>
    </dgm:pt>
    <dgm:pt modelId="{3D22915B-5667-4D25-B9E4-CD33A9BF2928}" type="sibTrans" cxnId="{33078FCF-A176-466C-B4CA-F7003621FE4F}">
      <dgm:prSet/>
      <dgm:spPr/>
      <dgm:t>
        <a:bodyPr/>
        <a:lstStyle/>
        <a:p>
          <a:endParaRPr lang="ru-RU"/>
        </a:p>
      </dgm:t>
    </dgm:pt>
    <dgm:pt modelId="{C6809B6B-AFF5-4DB4-BCB5-A613746B9733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600" dirty="0"/>
            <a:t>C# + Razor Pages, Python, HTML5\CSS3, JavaScript</a:t>
          </a:r>
          <a:endParaRPr lang="ru-RU" sz="1600" dirty="0"/>
        </a:p>
      </dgm:t>
    </dgm:pt>
    <dgm:pt modelId="{B021A7AD-419C-4E09-86FC-0CF42135388E}" type="sibTrans" cxnId="{1F53DAA1-625C-4DFE-81F8-2E009BDE5027}">
      <dgm:prSet/>
      <dgm:spPr/>
      <dgm:t>
        <a:bodyPr/>
        <a:lstStyle/>
        <a:p>
          <a:endParaRPr lang="ru-RU"/>
        </a:p>
      </dgm:t>
    </dgm:pt>
    <dgm:pt modelId="{B08AF73B-00AE-429C-BF0B-A588C464EF92}" type="parTrans" cxnId="{1F53DAA1-625C-4DFE-81F8-2E009BDE5027}">
      <dgm:prSet/>
      <dgm:spPr/>
      <dgm:t>
        <a:bodyPr/>
        <a:lstStyle/>
        <a:p>
          <a:endParaRPr lang="ru-RU"/>
        </a:p>
      </dgm:t>
    </dgm:pt>
    <dgm:pt modelId="{1D7EE82B-8F84-42E9-8507-EA61C86C17D3}" type="pres">
      <dgm:prSet presAssocID="{4BB2319F-F786-4CE8-B3E8-A3108D8B57D8}" presName="linear" presStyleCnt="0">
        <dgm:presLayoutVars>
          <dgm:dir/>
          <dgm:animLvl val="lvl"/>
          <dgm:resizeHandles val="exact"/>
        </dgm:presLayoutVars>
      </dgm:prSet>
      <dgm:spPr/>
    </dgm:pt>
    <dgm:pt modelId="{3FDAC068-B4E7-4B8E-B1F5-036863B18FE6}" type="pres">
      <dgm:prSet presAssocID="{D4C21811-D464-4E76-9FF0-1BF233DDBA2D}" presName="parentLin" presStyleCnt="0"/>
      <dgm:spPr/>
    </dgm:pt>
    <dgm:pt modelId="{ECF45ADA-5303-4B8F-8299-C4D47536C4AF}" type="pres">
      <dgm:prSet presAssocID="{D4C21811-D464-4E76-9FF0-1BF233DDBA2D}" presName="parentLeftMargin" presStyleLbl="node1" presStyleIdx="0" presStyleCnt="6"/>
      <dgm:spPr/>
    </dgm:pt>
    <dgm:pt modelId="{342E16AE-052D-4555-817B-783B4C5478BE}" type="pres">
      <dgm:prSet presAssocID="{D4C21811-D464-4E76-9FF0-1BF233DDBA2D}" presName="parentText" presStyleLbl="node1" presStyleIdx="0" presStyleCnt="6" custScaleY="70424">
        <dgm:presLayoutVars>
          <dgm:chMax val="0"/>
          <dgm:bulletEnabled val="1"/>
        </dgm:presLayoutVars>
      </dgm:prSet>
      <dgm:spPr/>
    </dgm:pt>
    <dgm:pt modelId="{34675CFE-47C7-48FC-A9C7-A814B6484E17}" type="pres">
      <dgm:prSet presAssocID="{D4C21811-D464-4E76-9FF0-1BF233DDBA2D}" presName="negativeSpace" presStyleCnt="0"/>
      <dgm:spPr/>
    </dgm:pt>
    <dgm:pt modelId="{5F8A9644-3FE8-47A7-8E5B-BB01FEEAFD68}" type="pres">
      <dgm:prSet presAssocID="{D4C21811-D464-4E76-9FF0-1BF233DDBA2D}" presName="childText" presStyleLbl="conFgAcc1" presStyleIdx="0" presStyleCnt="6" custScaleY="95681">
        <dgm:presLayoutVars>
          <dgm:bulletEnabled val="1"/>
        </dgm:presLayoutVars>
      </dgm:prSet>
      <dgm:spPr/>
    </dgm:pt>
    <dgm:pt modelId="{61E084C3-05B7-4D44-A14B-DAB7998E3296}" type="pres">
      <dgm:prSet presAssocID="{D2003000-A261-45B2-B2DE-390BF52277E0}" presName="spaceBetweenRectangles" presStyleCnt="0"/>
      <dgm:spPr/>
    </dgm:pt>
    <dgm:pt modelId="{E94AACC2-E0DC-4AA3-89DA-A7505AC51995}" type="pres">
      <dgm:prSet presAssocID="{90FF3752-5519-439E-9FAC-3FCC06651DE3}" presName="parentLin" presStyleCnt="0"/>
      <dgm:spPr/>
    </dgm:pt>
    <dgm:pt modelId="{FE661E22-E758-4CC1-9AF3-A020B797EB8C}" type="pres">
      <dgm:prSet presAssocID="{90FF3752-5519-439E-9FAC-3FCC06651DE3}" presName="parentLeftMargin" presStyleLbl="node1" presStyleIdx="0" presStyleCnt="6"/>
      <dgm:spPr/>
    </dgm:pt>
    <dgm:pt modelId="{F3D2EEDD-5C7F-44A4-B36F-E14670424656}" type="pres">
      <dgm:prSet presAssocID="{90FF3752-5519-439E-9FAC-3FCC06651DE3}" presName="parentText" presStyleLbl="node1" presStyleIdx="1" presStyleCnt="6" custScaleY="64368" custLinFactNeighborX="-9006" custLinFactNeighborY="4030">
        <dgm:presLayoutVars>
          <dgm:chMax val="0"/>
          <dgm:bulletEnabled val="1"/>
        </dgm:presLayoutVars>
      </dgm:prSet>
      <dgm:spPr/>
    </dgm:pt>
    <dgm:pt modelId="{0595CC32-9124-4D23-84E4-D63D014F1EF2}" type="pres">
      <dgm:prSet presAssocID="{90FF3752-5519-439E-9FAC-3FCC06651DE3}" presName="negativeSpace" presStyleCnt="0"/>
      <dgm:spPr/>
    </dgm:pt>
    <dgm:pt modelId="{01165EC4-0608-41C7-84BC-C4FD594F125C}" type="pres">
      <dgm:prSet presAssocID="{90FF3752-5519-439E-9FAC-3FCC06651DE3}" presName="childText" presStyleLbl="conFgAcc1" presStyleIdx="1" presStyleCnt="6" custScaleY="90735" custLinFactNeighborY="-25199">
        <dgm:presLayoutVars>
          <dgm:bulletEnabled val="1"/>
        </dgm:presLayoutVars>
      </dgm:prSet>
      <dgm:spPr/>
    </dgm:pt>
    <dgm:pt modelId="{5D4D30C5-E227-4E13-A352-644DA70237F2}" type="pres">
      <dgm:prSet presAssocID="{F4B905F2-DAC4-43C1-9155-28CAEC56C6CD}" presName="spaceBetweenRectangles" presStyleCnt="0"/>
      <dgm:spPr/>
    </dgm:pt>
    <dgm:pt modelId="{20644CC9-6623-44DA-BBFA-CCA6433927ED}" type="pres">
      <dgm:prSet presAssocID="{18201F5E-4A6D-4599-B553-A0F1E25F4503}" presName="parentLin" presStyleCnt="0"/>
      <dgm:spPr/>
    </dgm:pt>
    <dgm:pt modelId="{3BFAED74-B532-4C64-BE29-8358256B3015}" type="pres">
      <dgm:prSet presAssocID="{18201F5E-4A6D-4599-B553-A0F1E25F4503}" presName="parentLeftMargin" presStyleLbl="node1" presStyleIdx="1" presStyleCnt="6"/>
      <dgm:spPr/>
    </dgm:pt>
    <dgm:pt modelId="{1089E44A-D767-4776-B6DC-1145336E33A4}" type="pres">
      <dgm:prSet presAssocID="{18201F5E-4A6D-4599-B553-A0F1E25F4503}" presName="parentText" presStyleLbl="node1" presStyleIdx="2" presStyleCnt="6" custScaleY="68762">
        <dgm:presLayoutVars>
          <dgm:chMax val="0"/>
          <dgm:bulletEnabled val="1"/>
        </dgm:presLayoutVars>
      </dgm:prSet>
      <dgm:spPr/>
    </dgm:pt>
    <dgm:pt modelId="{849DBEA8-1F7E-4CCC-992F-7C9DB9685317}" type="pres">
      <dgm:prSet presAssocID="{18201F5E-4A6D-4599-B553-A0F1E25F4503}" presName="negativeSpace" presStyleCnt="0"/>
      <dgm:spPr/>
    </dgm:pt>
    <dgm:pt modelId="{8CB6C0C5-55F4-4AFA-BBAE-80F117F8A101}" type="pres">
      <dgm:prSet presAssocID="{18201F5E-4A6D-4599-B553-A0F1E25F4503}" presName="childText" presStyleLbl="conFgAcc1" presStyleIdx="2" presStyleCnt="6" custScaleY="90634" custLinFactNeighborX="2704" custLinFactNeighborY="15314">
        <dgm:presLayoutVars>
          <dgm:bulletEnabled val="1"/>
        </dgm:presLayoutVars>
      </dgm:prSet>
      <dgm:spPr/>
    </dgm:pt>
    <dgm:pt modelId="{C10F793C-5D31-4D1D-A224-156A0E13E3F6}" type="pres">
      <dgm:prSet presAssocID="{CE539D10-BBAF-4B24-8B5D-B0C2596F36E6}" presName="spaceBetweenRectangles" presStyleCnt="0"/>
      <dgm:spPr/>
    </dgm:pt>
    <dgm:pt modelId="{C3875E49-A980-4817-A64C-35329B3FD40E}" type="pres">
      <dgm:prSet presAssocID="{1283691F-35F0-47A7-A317-2383DFD5E275}" presName="parentLin" presStyleCnt="0"/>
      <dgm:spPr/>
    </dgm:pt>
    <dgm:pt modelId="{1D739280-57ED-4E83-A2F0-1DB20D32058C}" type="pres">
      <dgm:prSet presAssocID="{1283691F-35F0-47A7-A317-2383DFD5E275}" presName="parentLeftMargin" presStyleLbl="node1" presStyleIdx="2" presStyleCnt="6"/>
      <dgm:spPr/>
    </dgm:pt>
    <dgm:pt modelId="{6C05ACE0-9261-4BCC-B5EA-C42A6E2908D2}" type="pres">
      <dgm:prSet presAssocID="{1283691F-35F0-47A7-A317-2383DFD5E275}" presName="parentText" presStyleLbl="node1" presStyleIdx="3" presStyleCnt="6" custScaleY="73282">
        <dgm:presLayoutVars>
          <dgm:chMax val="0"/>
          <dgm:bulletEnabled val="1"/>
        </dgm:presLayoutVars>
      </dgm:prSet>
      <dgm:spPr/>
    </dgm:pt>
    <dgm:pt modelId="{F3E18EC0-4EBB-45B6-80A5-DBE68990B06E}" type="pres">
      <dgm:prSet presAssocID="{1283691F-35F0-47A7-A317-2383DFD5E275}" presName="negativeSpace" presStyleCnt="0"/>
      <dgm:spPr/>
    </dgm:pt>
    <dgm:pt modelId="{3F1FA55F-5000-4B75-B261-28372D74E127}" type="pres">
      <dgm:prSet presAssocID="{1283691F-35F0-47A7-A317-2383DFD5E275}" presName="childText" presStyleLbl="conFgAcc1" presStyleIdx="3" presStyleCnt="6">
        <dgm:presLayoutVars>
          <dgm:bulletEnabled val="1"/>
        </dgm:presLayoutVars>
      </dgm:prSet>
      <dgm:spPr/>
    </dgm:pt>
    <dgm:pt modelId="{51549711-D96A-42D4-99F2-8E392EFBD263}" type="pres">
      <dgm:prSet presAssocID="{4235DA6F-9919-4480-8EEC-5925147B9B6B}" presName="spaceBetweenRectangles" presStyleCnt="0"/>
      <dgm:spPr/>
    </dgm:pt>
    <dgm:pt modelId="{CE0B9B91-7081-4136-82F4-E46803A21277}" type="pres">
      <dgm:prSet presAssocID="{EEF85A60-3BB7-428B-A83D-EAF9ADAD3D5B}" presName="parentLin" presStyleCnt="0"/>
      <dgm:spPr/>
    </dgm:pt>
    <dgm:pt modelId="{94D96164-4569-4CA3-A86F-50D15F483EBD}" type="pres">
      <dgm:prSet presAssocID="{EEF85A60-3BB7-428B-A83D-EAF9ADAD3D5B}" presName="parentLeftMargin" presStyleLbl="node1" presStyleIdx="3" presStyleCnt="6"/>
      <dgm:spPr/>
    </dgm:pt>
    <dgm:pt modelId="{E02242FF-69DA-44A6-AA7E-24D8B2818FC6}" type="pres">
      <dgm:prSet presAssocID="{EEF85A60-3BB7-428B-A83D-EAF9ADAD3D5B}" presName="parentText" presStyleLbl="node1" presStyleIdx="4" presStyleCnt="6" custScaleY="58715">
        <dgm:presLayoutVars>
          <dgm:chMax val="0"/>
          <dgm:bulletEnabled val="1"/>
        </dgm:presLayoutVars>
      </dgm:prSet>
      <dgm:spPr/>
    </dgm:pt>
    <dgm:pt modelId="{9617D697-56F8-4241-AED8-EDBEAF5469E0}" type="pres">
      <dgm:prSet presAssocID="{EEF85A60-3BB7-428B-A83D-EAF9ADAD3D5B}" presName="negativeSpace" presStyleCnt="0"/>
      <dgm:spPr/>
    </dgm:pt>
    <dgm:pt modelId="{710963F1-E580-4379-8C94-1F6E111CA196}" type="pres">
      <dgm:prSet presAssocID="{EEF85A60-3BB7-428B-A83D-EAF9ADAD3D5B}" presName="childText" presStyleLbl="conFgAcc1" presStyleIdx="4" presStyleCnt="6" custScaleY="77210">
        <dgm:presLayoutVars>
          <dgm:bulletEnabled val="1"/>
        </dgm:presLayoutVars>
      </dgm:prSet>
      <dgm:spPr/>
    </dgm:pt>
    <dgm:pt modelId="{487F40F0-6529-44D5-B456-6084E6206F0F}" type="pres">
      <dgm:prSet presAssocID="{B103F805-92E5-4A6E-9294-6EBCB05DE88A}" presName="spaceBetweenRectangles" presStyleCnt="0"/>
      <dgm:spPr/>
    </dgm:pt>
    <dgm:pt modelId="{EB6D538C-7F53-4E54-9999-6F150994AAE9}" type="pres">
      <dgm:prSet presAssocID="{7FFC12B8-BC0F-4F49-BB71-045FCFF47762}" presName="parentLin" presStyleCnt="0"/>
      <dgm:spPr/>
    </dgm:pt>
    <dgm:pt modelId="{1B2B6520-0B74-4FDE-A982-35405ADACF21}" type="pres">
      <dgm:prSet presAssocID="{7FFC12B8-BC0F-4F49-BB71-045FCFF47762}" presName="parentLeftMargin" presStyleLbl="node1" presStyleIdx="4" presStyleCnt="6"/>
      <dgm:spPr/>
    </dgm:pt>
    <dgm:pt modelId="{3B9D03CD-FA62-45E3-95A6-E839A05FE570}" type="pres">
      <dgm:prSet presAssocID="{7FFC12B8-BC0F-4F49-BB71-045FCFF47762}" presName="parentText" presStyleLbl="node1" presStyleIdx="5" presStyleCnt="6" custScaleY="57046">
        <dgm:presLayoutVars>
          <dgm:chMax val="0"/>
          <dgm:bulletEnabled val="1"/>
        </dgm:presLayoutVars>
      </dgm:prSet>
      <dgm:spPr/>
    </dgm:pt>
    <dgm:pt modelId="{1D4E5D1C-2F7B-4E00-9A73-F91DC41B96CA}" type="pres">
      <dgm:prSet presAssocID="{7FFC12B8-BC0F-4F49-BB71-045FCFF47762}" presName="negativeSpace" presStyleCnt="0"/>
      <dgm:spPr/>
    </dgm:pt>
    <dgm:pt modelId="{B8FC496E-5094-4DFD-9C70-074FEB7BCB98}" type="pres">
      <dgm:prSet presAssocID="{7FFC12B8-BC0F-4F49-BB71-045FCFF47762}" presName="childText" presStyleLbl="conFgAcc1" presStyleIdx="5" presStyleCnt="6" custScaleY="86253">
        <dgm:presLayoutVars>
          <dgm:bulletEnabled val="1"/>
        </dgm:presLayoutVars>
      </dgm:prSet>
      <dgm:spPr/>
    </dgm:pt>
  </dgm:ptLst>
  <dgm:cxnLst>
    <dgm:cxn modelId="{2F0D2A04-1673-4A00-9F70-5E32EE28B396}" type="presOf" srcId="{A4B1EFB4-3B04-4ACC-93C1-26E4DB13151A}" destId="{8CB6C0C5-55F4-4AFA-BBAE-80F117F8A101}" srcOrd="0" destOrd="0" presId="urn:microsoft.com/office/officeart/2005/8/layout/list1"/>
    <dgm:cxn modelId="{D1233207-66CA-46A6-ABF1-957A9E068D59}" srcId="{4BB2319F-F786-4CE8-B3E8-A3108D8B57D8}" destId="{7FFC12B8-BC0F-4F49-BB71-045FCFF47762}" srcOrd="5" destOrd="0" parTransId="{029D8383-99EF-4EE9-96D6-7417EF25216C}" sibTransId="{FF8814D0-8678-4993-83F9-239EC3726867}"/>
    <dgm:cxn modelId="{03527B12-451A-4FBA-9F2F-47E794E5B112}" type="presOf" srcId="{90FF3752-5519-439E-9FAC-3FCC06651DE3}" destId="{F3D2EEDD-5C7F-44A4-B36F-E14670424656}" srcOrd="1" destOrd="0" presId="urn:microsoft.com/office/officeart/2005/8/layout/list1"/>
    <dgm:cxn modelId="{5B4A9E1C-79CA-42B0-9F7A-C0F885572915}" srcId="{4BB2319F-F786-4CE8-B3E8-A3108D8B57D8}" destId="{D4C21811-D464-4E76-9FF0-1BF233DDBA2D}" srcOrd="0" destOrd="0" parTransId="{A8B710FF-7C86-4E79-B7DD-048FE8617A95}" sibTransId="{D2003000-A261-45B2-B2DE-390BF52277E0}"/>
    <dgm:cxn modelId="{29A55A20-7CCC-4736-9448-114EF9485F8E}" type="presOf" srcId="{EEF85A60-3BB7-428B-A83D-EAF9ADAD3D5B}" destId="{E02242FF-69DA-44A6-AA7E-24D8B2818FC6}" srcOrd="1" destOrd="0" presId="urn:microsoft.com/office/officeart/2005/8/layout/list1"/>
    <dgm:cxn modelId="{F713E520-C506-4623-A83F-2C4CEBEEA83F}" type="presOf" srcId="{90FF3752-5519-439E-9FAC-3FCC06651DE3}" destId="{FE661E22-E758-4CC1-9AF3-A020B797EB8C}" srcOrd="0" destOrd="0" presId="urn:microsoft.com/office/officeart/2005/8/layout/list1"/>
    <dgm:cxn modelId="{ED874930-D438-49C4-8991-E1008BFC9717}" type="presOf" srcId="{93DDD84E-3CD2-42E4-9385-684E69F1C775}" destId="{710963F1-E580-4379-8C94-1F6E111CA196}" srcOrd="0" destOrd="0" presId="urn:microsoft.com/office/officeart/2005/8/layout/list1"/>
    <dgm:cxn modelId="{AEABF136-4CA0-420B-89BE-ABA06D680B0A}" srcId="{4BB2319F-F786-4CE8-B3E8-A3108D8B57D8}" destId="{EEF85A60-3BB7-428B-A83D-EAF9ADAD3D5B}" srcOrd="4" destOrd="0" parTransId="{3AA54380-5D71-4906-AB23-79AD5399D4BA}" sibTransId="{B103F805-92E5-4A6E-9294-6EBCB05DE88A}"/>
    <dgm:cxn modelId="{B876833D-9E30-4490-8D85-C49796495F4A}" type="presOf" srcId="{D4C21811-D464-4E76-9FF0-1BF233DDBA2D}" destId="{342E16AE-052D-4555-817B-783B4C5478BE}" srcOrd="1" destOrd="0" presId="urn:microsoft.com/office/officeart/2005/8/layout/list1"/>
    <dgm:cxn modelId="{E4CB2B46-B619-43C9-B5B1-5809748352DF}" srcId="{4BB2319F-F786-4CE8-B3E8-A3108D8B57D8}" destId="{90FF3752-5519-439E-9FAC-3FCC06651DE3}" srcOrd="1" destOrd="0" parTransId="{A6E0A56B-8F58-4A8C-A135-D42F97D7E7A2}" sibTransId="{F4B905F2-DAC4-43C1-9155-28CAEC56C6CD}"/>
    <dgm:cxn modelId="{AB6E6E6A-1666-42C3-B366-4DE4376DA620}" type="presOf" srcId="{96309DBF-2B96-44CD-9FA4-75FEE8B55C96}" destId="{5F8A9644-3FE8-47A7-8E5B-BB01FEEAFD68}" srcOrd="0" destOrd="0" presId="urn:microsoft.com/office/officeart/2005/8/layout/list1"/>
    <dgm:cxn modelId="{F5EE3D77-B87F-474C-B505-408BE315DA23}" type="presOf" srcId="{4BB2319F-F786-4CE8-B3E8-A3108D8B57D8}" destId="{1D7EE82B-8F84-42E9-8507-EA61C86C17D3}" srcOrd="0" destOrd="0" presId="urn:microsoft.com/office/officeart/2005/8/layout/list1"/>
    <dgm:cxn modelId="{48C26485-8A71-41E2-870D-839CD306BF8C}" type="presOf" srcId="{1283691F-35F0-47A7-A317-2383DFD5E275}" destId="{1D739280-57ED-4E83-A2F0-1DB20D32058C}" srcOrd="0" destOrd="0" presId="urn:microsoft.com/office/officeart/2005/8/layout/list1"/>
    <dgm:cxn modelId="{81EE188D-09C5-4439-B7BB-AA78488638BD}" type="presOf" srcId="{7FFC12B8-BC0F-4F49-BB71-045FCFF47762}" destId="{1B2B6520-0B74-4FDE-A982-35405ADACF21}" srcOrd="0" destOrd="0" presId="urn:microsoft.com/office/officeart/2005/8/layout/list1"/>
    <dgm:cxn modelId="{75D3E293-49BA-42D8-AF48-B14579360844}" type="presOf" srcId="{8C67C495-6F42-4934-9F63-DB0B16CD2DF5}" destId="{3F1FA55F-5000-4B75-B261-28372D74E127}" srcOrd="0" destOrd="0" presId="urn:microsoft.com/office/officeart/2005/8/layout/list1"/>
    <dgm:cxn modelId="{735A48A0-FD93-46AF-835B-BCCACDA6C7C2}" type="presOf" srcId="{18201F5E-4A6D-4599-B553-A0F1E25F4503}" destId="{3BFAED74-B532-4C64-BE29-8358256B3015}" srcOrd="0" destOrd="0" presId="urn:microsoft.com/office/officeart/2005/8/layout/list1"/>
    <dgm:cxn modelId="{1F53DAA1-625C-4DFE-81F8-2E009BDE5027}" srcId="{90FF3752-5519-439E-9FAC-3FCC06651DE3}" destId="{C6809B6B-AFF5-4DB4-BCB5-A613746B9733}" srcOrd="0" destOrd="0" parTransId="{B08AF73B-00AE-429C-BF0B-A588C464EF92}" sibTransId="{B021A7AD-419C-4E09-86FC-0CF42135388E}"/>
    <dgm:cxn modelId="{F06EFAA2-768C-416F-9C81-C8637CB10505}" type="presOf" srcId="{D4C21811-D464-4E76-9FF0-1BF233DDBA2D}" destId="{ECF45ADA-5303-4B8F-8299-C4D47536C4AF}" srcOrd="0" destOrd="0" presId="urn:microsoft.com/office/officeart/2005/8/layout/list1"/>
    <dgm:cxn modelId="{1E1DFCA4-3803-4C47-98C2-DBF332148DFB}" type="presOf" srcId="{1283691F-35F0-47A7-A317-2383DFD5E275}" destId="{6C05ACE0-9261-4BCC-B5EA-C42A6E2908D2}" srcOrd="1" destOrd="0" presId="urn:microsoft.com/office/officeart/2005/8/layout/list1"/>
    <dgm:cxn modelId="{59D300AE-F050-4EB5-9C33-EF76752A9345}" srcId="{1283691F-35F0-47A7-A317-2383DFD5E275}" destId="{8C67C495-6F42-4934-9F63-DB0B16CD2DF5}" srcOrd="0" destOrd="0" parTransId="{7410F055-AFD7-44C0-8923-FA2838EA0813}" sibTransId="{0D12E00B-26C8-4148-A166-8887B55901BC}"/>
    <dgm:cxn modelId="{38EFAEB8-27D1-4B1D-A729-FE15859CD906}" type="presOf" srcId="{EEF85A60-3BB7-428B-A83D-EAF9ADAD3D5B}" destId="{94D96164-4569-4CA3-A86F-50D15F483EBD}" srcOrd="0" destOrd="0" presId="urn:microsoft.com/office/officeart/2005/8/layout/list1"/>
    <dgm:cxn modelId="{48FDE4C0-4674-4971-AAC4-A26A1111E74E}" srcId="{4BB2319F-F786-4CE8-B3E8-A3108D8B57D8}" destId="{1283691F-35F0-47A7-A317-2383DFD5E275}" srcOrd="3" destOrd="0" parTransId="{1EF292F9-E10A-47C7-8C53-4A633B4B88EC}" sibTransId="{4235DA6F-9919-4480-8EEC-5925147B9B6B}"/>
    <dgm:cxn modelId="{3AABE7C4-EE91-4CE3-8C53-9F343689B71E}" type="presOf" srcId="{C6809B6B-AFF5-4DB4-BCB5-A613746B9733}" destId="{01165EC4-0608-41C7-84BC-C4FD594F125C}" srcOrd="0" destOrd="0" presId="urn:microsoft.com/office/officeart/2005/8/layout/list1"/>
    <dgm:cxn modelId="{E055FACE-0531-42B7-8300-E04F3DA879A3}" type="presOf" srcId="{7FFC12B8-BC0F-4F49-BB71-045FCFF47762}" destId="{3B9D03CD-FA62-45E3-95A6-E839A05FE570}" srcOrd="1" destOrd="0" presId="urn:microsoft.com/office/officeart/2005/8/layout/list1"/>
    <dgm:cxn modelId="{33078FCF-A176-466C-B4CA-F7003621FE4F}" srcId="{7FFC12B8-BC0F-4F49-BB71-045FCFF47762}" destId="{1041CD15-A279-4B75-BE4F-5569C1D4041B}" srcOrd="0" destOrd="0" parTransId="{FA046FA5-A525-4BC4-B153-DBD8785FA2A8}" sibTransId="{3D22915B-5667-4D25-B9E4-CD33A9BF2928}"/>
    <dgm:cxn modelId="{BE9F44E0-DA0E-4C27-B7C8-C2EDBC0F08E0}" type="presOf" srcId="{18201F5E-4A6D-4599-B553-A0F1E25F4503}" destId="{1089E44A-D767-4776-B6DC-1145336E33A4}" srcOrd="1" destOrd="0" presId="urn:microsoft.com/office/officeart/2005/8/layout/list1"/>
    <dgm:cxn modelId="{AB9640EF-B658-4EAB-AA55-BA4D4DF5F066}" srcId="{EEF85A60-3BB7-428B-A83D-EAF9ADAD3D5B}" destId="{93DDD84E-3CD2-42E4-9385-684E69F1C775}" srcOrd="0" destOrd="0" parTransId="{E0903848-DE78-4A26-9947-C2315DAED336}" sibTransId="{C1628200-60F8-492F-8FC7-17D2604D9752}"/>
    <dgm:cxn modelId="{A189FDF0-CBF8-4BC6-A915-4098B8D0E9B2}" srcId="{18201F5E-4A6D-4599-B553-A0F1E25F4503}" destId="{A4B1EFB4-3B04-4ACC-93C1-26E4DB13151A}" srcOrd="0" destOrd="0" parTransId="{327EAF18-D290-4654-A7E8-0E0F35FE323E}" sibTransId="{9828383C-53AC-4F19-BF07-A624C74ABBCE}"/>
    <dgm:cxn modelId="{4CB046F2-2B43-43C6-997A-A1EC2129F7DB}" type="presOf" srcId="{1041CD15-A279-4B75-BE4F-5569C1D4041B}" destId="{B8FC496E-5094-4DFD-9C70-074FEB7BCB98}" srcOrd="0" destOrd="0" presId="urn:microsoft.com/office/officeart/2005/8/layout/list1"/>
    <dgm:cxn modelId="{B21FD1F5-C2F2-400C-95A7-A17FA9DA56FF}" srcId="{4BB2319F-F786-4CE8-B3E8-A3108D8B57D8}" destId="{18201F5E-4A6D-4599-B553-A0F1E25F4503}" srcOrd="2" destOrd="0" parTransId="{4EB4C3DF-D383-4D78-A2CF-10D4390C66B0}" sibTransId="{CE539D10-BBAF-4B24-8B5D-B0C2596F36E6}"/>
    <dgm:cxn modelId="{827178F9-0910-4BDE-8002-FCFAEAFB111A}" srcId="{D4C21811-D464-4E76-9FF0-1BF233DDBA2D}" destId="{96309DBF-2B96-44CD-9FA4-75FEE8B55C96}" srcOrd="0" destOrd="0" parTransId="{5D62D5AF-40D5-4A61-A3A8-F7ED69F52047}" sibTransId="{770FD92E-9037-4B6B-8E38-FF12E82480D7}"/>
    <dgm:cxn modelId="{F7FE3907-5041-4C1D-ABB9-82A5ACEB1742}" type="presParOf" srcId="{1D7EE82B-8F84-42E9-8507-EA61C86C17D3}" destId="{3FDAC068-B4E7-4B8E-B1F5-036863B18FE6}" srcOrd="0" destOrd="0" presId="urn:microsoft.com/office/officeart/2005/8/layout/list1"/>
    <dgm:cxn modelId="{FA90FA46-9A14-4ADF-9E28-50922317C5BE}" type="presParOf" srcId="{3FDAC068-B4E7-4B8E-B1F5-036863B18FE6}" destId="{ECF45ADA-5303-4B8F-8299-C4D47536C4AF}" srcOrd="0" destOrd="0" presId="urn:microsoft.com/office/officeart/2005/8/layout/list1"/>
    <dgm:cxn modelId="{8354A694-DA72-4C3D-880C-B63C7B673D72}" type="presParOf" srcId="{3FDAC068-B4E7-4B8E-B1F5-036863B18FE6}" destId="{342E16AE-052D-4555-817B-783B4C5478BE}" srcOrd="1" destOrd="0" presId="urn:microsoft.com/office/officeart/2005/8/layout/list1"/>
    <dgm:cxn modelId="{1BC09A5B-C81B-4D94-B3E5-B497F634F83C}" type="presParOf" srcId="{1D7EE82B-8F84-42E9-8507-EA61C86C17D3}" destId="{34675CFE-47C7-48FC-A9C7-A814B6484E17}" srcOrd="1" destOrd="0" presId="urn:microsoft.com/office/officeart/2005/8/layout/list1"/>
    <dgm:cxn modelId="{51ADA65D-BAC4-4BE3-89F4-8C9462823248}" type="presParOf" srcId="{1D7EE82B-8F84-42E9-8507-EA61C86C17D3}" destId="{5F8A9644-3FE8-47A7-8E5B-BB01FEEAFD68}" srcOrd="2" destOrd="0" presId="urn:microsoft.com/office/officeart/2005/8/layout/list1"/>
    <dgm:cxn modelId="{44E1ADF6-BFBF-49A6-A6EC-2E6A85A0DC53}" type="presParOf" srcId="{1D7EE82B-8F84-42E9-8507-EA61C86C17D3}" destId="{61E084C3-05B7-4D44-A14B-DAB7998E3296}" srcOrd="3" destOrd="0" presId="urn:microsoft.com/office/officeart/2005/8/layout/list1"/>
    <dgm:cxn modelId="{0B3F9581-A606-40CF-B033-7D7750590827}" type="presParOf" srcId="{1D7EE82B-8F84-42E9-8507-EA61C86C17D3}" destId="{E94AACC2-E0DC-4AA3-89DA-A7505AC51995}" srcOrd="4" destOrd="0" presId="urn:microsoft.com/office/officeart/2005/8/layout/list1"/>
    <dgm:cxn modelId="{8E3E9E07-B94F-4179-A77D-AA6655C03963}" type="presParOf" srcId="{E94AACC2-E0DC-4AA3-89DA-A7505AC51995}" destId="{FE661E22-E758-4CC1-9AF3-A020B797EB8C}" srcOrd="0" destOrd="0" presId="urn:microsoft.com/office/officeart/2005/8/layout/list1"/>
    <dgm:cxn modelId="{04D0ECF8-381F-4F84-886B-D92442524E09}" type="presParOf" srcId="{E94AACC2-E0DC-4AA3-89DA-A7505AC51995}" destId="{F3D2EEDD-5C7F-44A4-B36F-E14670424656}" srcOrd="1" destOrd="0" presId="urn:microsoft.com/office/officeart/2005/8/layout/list1"/>
    <dgm:cxn modelId="{18B0860E-2164-40FF-B4DA-91CB3424647F}" type="presParOf" srcId="{1D7EE82B-8F84-42E9-8507-EA61C86C17D3}" destId="{0595CC32-9124-4D23-84E4-D63D014F1EF2}" srcOrd="5" destOrd="0" presId="urn:microsoft.com/office/officeart/2005/8/layout/list1"/>
    <dgm:cxn modelId="{53C6AB59-451D-4BC6-90D7-1E0A821E3F15}" type="presParOf" srcId="{1D7EE82B-8F84-42E9-8507-EA61C86C17D3}" destId="{01165EC4-0608-41C7-84BC-C4FD594F125C}" srcOrd="6" destOrd="0" presId="urn:microsoft.com/office/officeart/2005/8/layout/list1"/>
    <dgm:cxn modelId="{8668A05F-23F9-49EA-B907-4BD6084B4C9C}" type="presParOf" srcId="{1D7EE82B-8F84-42E9-8507-EA61C86C17D3}" destId="{5D4D30C5-E227-4E13-A352-644DA70237F2}" srcOrd="7" destOrd="0" presId="urn:microsoft.com/office/officeart/2005/8/layout/list1"/>
    <dgm:cxn modelId="{0638420F-B0C3-4954-8894-E6741361FC5C}" type="presParOf" srcId="{1D7EE82B-8F84-42E9-8507-EA61C86C17D3}" destId="{20644CC9-6623-44DA-BBFA-CCA6433927ED}" srcOrd="8" destOrd="0" presId="urn:microsoft.com/office/officeart/2005/8/layout/list1"/>
    <dgm:cxn modelId="{E38C51EF-4F53-4F9B-8EB9-3E4795FE98FD}" type="presParOf" srcId="{20644CC9-6623-44DA-BBFA-CCA6433927ED}" destId="{3BFAED74-B532-4C64-BE29-8358256B3015}" srcOrd="0" destOrd="0" presId="urn:microsoft.com/office/officeart/2005/8/layout/list1"/>
    <dgm:cxn modelId="{42207E15-6B69-4D55-90ED-2687EB513FC8}" type="presParOf" srcId="{20644CC9-6623-44DA-BBFA-CCA6433927ED}" destId="{1089E44A-D767-4776-B6DC-1145336E33A4}" srcOrd="1" destOrd="0" presId="urn:microsoft.com/office/officeart/2005/8/layout/list1"/>
    <dgm:cxn modelId="{2972D040-2944-4344-AE63-D4FFB4451C97}" type="presParOf" srcId="{1D7EE82B-8F84-42E9-8507-EA61C86C17D3}" destId="{849DBEA8-1F7E-4CCC-992F-7C9DB9685317}" srcOrd="9" destOrd="0" presId="urn:microsoft.com/office/officeart/2005/8/layout/list1"/>
    <dgm:cxn modelId="{89EBB3D5-795F-4D64-BB72-B2A0E635AE2C}" type="presParOf" srcId="{1D7EE82B-8F84-42E9-8507-EA61C86C17D3}" destId="{8CB6C0C5-55F4-4AFA-BBAE-80F117F8A101}" srcOrd="10" destOrd="0" presId="urn:microsoft.com/office/officeart/2005/8/layout/list1"/>
    <dgm:cxn modelId="{FE770E57-ED87-49D2-B082-CE3E121B3D7D}" type="presParOf" srcId="{1D7EE82B-8F84-42E9-8507-EA61C86C17D3}" destId="{C10F793C-5D31-4D1D-A224-156A0E13E3F6}" srcOrd="11" destOrd="0" presId="urn:microsoft.com/office/officeart/2005/8/layout/list1"/>
    <dgm:cxn modelId="{84670C01-53F8-4AA3-B443-9AC5A2292E1E}" type="presParOf" srcId="{1D7EE82B-8F84-42E9-8507-EA61C86C17D3}" destId="{C3875E49-A980-4817-A64C-35329B3FD40E}" srcOrd="12" destOrd="0" presId="urn:microsoft.com/office/officeart/2005/8/layout/list1"/>
    <dgm:cxn modelId="{4B082A22-3631-41DC-AAD1-0DA89F342ACC}" type="presParOf" srcId="{C3875E49-A980-4817-A64C-35329B3FD40E}" destId="{1D739280-57ED-4E83-A2F0-1DB20D32058C}" srcOrd="0" destOrd="0" presId="urn:microsoft.com/office/officeart/2005/8/layout/list1"/>
    <dgm:cxn modelId="{229CF83E-C3A8-4477-89C5-D825B8B1299A}" type="presParOf" srcId="{C3875E49-A980-4817-A64C-35329B3FD40E}" destId="{6C05ACE0-9261-4BCC-B5EA-C42A6E2908D2}" srcOrd="1" destOrd="0" presId="urn:microsoft.com/office/officeart/2005/8/layout/list1"/>
    <dgm:cxn modelId="{6ECA079B-12CB-48FD-A12C-5608ECB73832}" type="presParOf" srcId="{1D7EE82B-8F84-42E9-8507-EA61C86C17D3}" destId="{F3E18EC0-4EBB-45B6-80A5-DBE68990B06E}" srcOrd="13" destOrd="0" presId="urn:microsoft.com/office/officeart/2005/8/layout/list1"/>
    <dgm:cxn modelId="{20B9BE86-4F7F-48BE-974B-250D37953B0F}" type="presParOf" srcId="{1D7EE82B-8F84-42E9-8507-EA61C86C17D3}" destId="{3F1FA55F-5000-4B75-B261-28372D74E127}" srcOrd="14" destOrd="0" presId="urn:microsoft.com/office/officeart/2005/8/layout/list1"/>
    <dgm:cxn modelId="{6E4D51CC-CCCD-419A-B6CB-AB1713862578}" type="presParOf" srcId="{1D7EE82B-8F84-42E9-8507-EA61C86C17D3}" destId="{51549711-D96A-42D4-99F2-8E392EFBD263}" srcOrd="15" destOrd="0" presId="urn:microsoft.com/office/officeart/2005/8/layout/list1"/>
    <dgm:cxn modelId="{F0B1B13C-7C0A-40C8-9DBF-578C25B15F73}" type="presParOf" srcId="{1D7EE82B-8F84-42E9-8507-EA61C86C17D3}" destId="{CE0B9B91-7081-4136-82F4-E46803A21277}" srcOrd="16" destOrd="0" presId="urn:microsoft.com/office/officeart/2005/8/layout/list1"/>
    <dgm:cxn modelId="{311A340E-0158-4989-B35C-0C474B30CDCD}" type="presParOf" srcId="{CE0B9B91-7081-4136-82F4-E46803A21277}" destId="{94D96164-4569-4CA3-A86F-50D15F483EBD}" srcOrd="0" destOrd="0" presId="urn:microsoft.com/office/officeart/2005/8/layout/list1"/>
    <dgm:cxn modelId="{ABE3C507-02C5-471D-807B-1447DB3D685C}" type="presParOf" srcId="{CE0B9B91-7081-4136-82F4-E46803A21277}" destId="{E02242FF-69DA-44A6-AA7E-24D8B2818FC6}" srcOrd="1" destOrd="0" presId="urn:microsoft.com/office/officeart/2005/8/layout/list1"/>
    <dgm:cxn modelId="{445D4868-C9CA-4EF6-BF99-1D2B7833EB30}" type="presParOf" srcId="{1D7EE82B-8F84-42E9-8507-EA61C86C17D3}" destId="{9617D697-56F8-4241-AED8-EDBEAF5469E0}" srcOrd="17" destOrd="0" presId="urn:microsoft.com/office/officeart/2005/8/layout/list1"/>
    <dgm:cxn modelId="{F0F7DB73-6441-407D-B0C5-AF8A9E2F5F8A}" type="presParOf" srcId="{1D7EE82B-8F84-42E9-8507-EA61C86C17D3}" destId="{710963F1-E580-4379-8C94-1F6E111CA196}" srcOrd="18" destOrd="0" presId="urn:microsoft.com/office/officeart/2005/8/layout/list1"/>
    <dgm:cxn modelId="{71CDE026-8584-40CE-8ECA-16D9EB8ACFEB}" type="presParOf" srcId="{1D7EE82B-8F84-42E9-8507-EA61C86C17D3}" destId="{487F40F0-6529-44D5-B456-6084E6206F0F}" srcOrd="19" destOrd="0" presId="urn:microsoft.com/office/officeart/2005/8/layout/list1"/>
    <dgm:cxn modelId="{CCF30378-EA25-44AA-B607-12A276332C26}" type="presParOf" srcId="{1D7EE82B-8F84-42E9-8507-EA61C86C17D3}" destId="{EB6D538C-7F53-4E54-9999-6F150994AAE9}" srcOrd="20" destOrd="0" presId="urn:microsoft.com/office/officeart/2005/8/layout/list1"/>
    <dgm:cxn modelId="{9C448CBA-1A9A-4358-9F6D-E2A56DAAC106}" type="presParOf" srcId="{EB6D538C-7F53-4E54-9999-6F150994AAE9}" destId="{1B2B6520-0B74-4FDE-A982-35405ADACF21}" srcOrd="0" destOrd="0" presId="urn:microsoft.com/office/officeart/2005/8/layout/list1"/>
    <dgm:cxn modelId="{8DC4A25C-1DAC-411D-B823-BAAEBDC2B9F1}" type="presParOf" srcId="{EB6D538C-7F53-4E54-9999-6F150994AAE9}" destId="{3B9D03CD-FA62-45E3-95A6-E839A05FE570}" srcOrd="1" destOrd="0" presId="urn:microsoft.com/office/officeart/2005/8/layout/list1"/>
    <dgm:cxn modelId="{0C1C44FF-1F36-4E8E-BCCD-EC58B3A2B326}" type="presParOf" srcId="{1D7EE82B-8F84-42E9-8507-EA61C86C17D3}" destId="{1D4E5D1C-2F7B-4E00-9A73-F91DC41B96CA}" srcOrd="21" destOrd="0" presId="urn:microsoft.com/office/officeart/2005/8/layout/list1"/>
    <dgm:cxn modelId="{38E884B0-54A5-48F1-883B-DA86B91A6302}" type="presParOf" srcId="{1D7EE82B-8F84-42E9-8507-EA61C86C17D3}" destId="{B8FC496E-5094-4DFD-9C70-074FEB7BCB98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11921-A12A-47A5-B473-D8B843A8EF30}">
      <dsp:nvSpPr>
        <dsp:cNvPr id="0" name=""/>
        <dsp:cNvSpPr/>
      </dsp:nvSpPr>
      <dsp:spPr>
        <a:xfrm>
          <a:off x="0" y="412017"/>
          <a:ext cx="2637190" cy="1582314"/>
        </a:xfrm>
        <a:prstGeom prst="roundRect">
          <a:avLst/>
        </a:prstGeom>
        <a:solidFill>
          <a:srgbClr val="292929">
            <a:alpha val="65000"/>
          </a:srgbClr>
        </a:solidFill>
        <a:ln w="19050" cap="flat" cmpd="sng" algn="ctr">
          <a:solidFill>
            <a:srgbClr val="9780E5">
              <a:alpha val="98824"/>
            </a:srgbClr>
          </a:solidFill>
          <a:prstDash val="solid"/>
          <a:miter lim="800000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3</a:t>
          </a:r>
          <a:r>
            <a:rPr lang="en-US" sz="2000" b="1" kern="1200" dirty="0"/>
            <a:t> </a:t>
          </a:r>
          <a:r>
            <a:rPr lang="ru-RU" sz="2000" b="1" kern="1200" dirty="0"/>
            <a:t>проекта</a:t>
          </a:r>
          <a:r>
            <a:rPr lang="en-US" sz="1900" kern="1200" dirty="0"/>
            <a:t>:</a:t>
          </a:r>
          <a:endParaRPr lang="ru-RU" sz="19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Website.Server</a:t>
          </a:r>
          <a:r>
            <a:rPr lang="en-US" sz="1900" kern="1200" dirty="0"/>
            <a:t>,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Bot.Client</a:t>
          </a:r>
          <a:r>
            <a:rPr lang="en-US" sz="1900" kern="1200" dirty="0"/>
            <a:t>,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Bot.Server</a:t>
          </a:r>
          <a:endParaRPr lang="ru-RU" sz="1900" kern="1200" dirty="0"/>
        </a:p>
      </dsp:txBody>
      <dsp:txXfrm>
        <a:off x="77242" y="489259"/>
        <a:ext cx="2482706" cy="1427830"/>
      </dsp:txXfrm>
    </dsp:sp>
    <dsp:sp modelId="{A0F43F89-2924-4299-B3F8-E03E00B675FF}">
      <dsp:nvSpPr>
        <dsp:cNvPr id="0" name=""/>
        <dsp:cNvSpPr/>
      </dsp:nvSpPr>
      <dsp:spPr>
        <a:xfrm>
          <a:off x="2900910" y="412017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E666CC">
              <a:alpha val="98824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23 класса, 4 интерфейса</a:t>
          </a:r>
        </a:p>
      </dsp:txBody>
      <dsp:txXfrm>
        <a:off x="2978152" y="489259"/>
        <a:ext cx="2482706" cy="1427830"/>
      </dsp:txXfrm>
    </dsp:sp>
    <dsp:sp modelId="{A00EA9D2-C8E5-4750-9E25-95A092195A89}">
      <dsp:nvSpPr>
        <dsp:cNvPr id="0" name=""/>
        <dsp:cNvSpPr/>
      </dsp:nvSpPr>
      <dsp:spPr>
        <a:xfrm>
          <a:off x="5801820" y="412017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FA97A1">
              <a:alpha val="98824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3</a:t>
          </a:r>
          <a:r>
            <a:rPr lang="ru-RU" sz="2000" b="1" kern="1200" dirty="0"/>
            <a:t> ЯП, 2 языка вёрстки</a:t>
          </a:r>
        </a:p>
      </dsp:txBody>
      <dsp:txXfrm>
        <a:off x="5879062" y="489259"/>
        <a:ext cx="2482706" cy="1427830"/>
      </dsp:txXfrm>
    </dsp:sp>
    <dsp:sp modelId="{5B792407-3F94-49AF-9515-8E96B48FD3C8}">
      <dsp:nvSpPr>
        <dsp:cNvPr id="0" name=""/>
        <dsp:cNvSpPr/>
      </dsp:nvSpPr>
      <dsp:spPr>
        <a:xfrm>
          <a:off x="0" y="2258051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7EDAE3">
              <a:alpha val="98824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4 </a:t>
          </a:r>
          <a:r>
            <a:rPr lang="en-US" sz="2000" b="1" kern="1200" dirty="0"/>
            <a:t>third-party-libraries </a:t>
          </a:r>
          <a:r>
            <a:rPr lang="en-US" sz="2000" kern="1200" dirty="0"/>
            <a:t>(EF core, </a:t>
          </a:r>
          <a:r>
            <a:rPr lang="en-US" sz="2000" kern="1200" dirty="0" err="1"/>
            <a:t>Newtonsoft</a:t>
          </a:r>
          <a:r>
            <a:rPr lang="en-US" sz="2000" kern="1200" dirty="0"/>
            <a:t> JSON, </a:t>
          </a:r>
          <a:r>
            <a:rPr lang="en-US" sz="2000" kern="1200" dirty="0" err="1"/>
            <a:t>Telegram.Bot</a:t>
          </a:r>
          <a:r>
            <a:rPr lang="en-US" sz="2000" kern="1200" dirty="0"/>
            <a:t>, Bootstrap 5)</a:t>
          </a:r>
          <a:endParaRPr lang="ru-RU" sz="2000" kern="1200" dirty="0"/>
        </a:p>
      </dsp:txBody>
      <dsp:txXfrm>
        <a:off x="77242" y="2335293"/>
        <a:ext cx="2482706" cy="1427830"/>
      </dsp:txXfrm>
    </dsp:sp>
    <dsp:sp modelId="{E010F32B-1F74-4FF0-A6D0-AD094CC6A923}">
      <dsp:nvSpPr>
        <dsp:cNvPr id="0" name=""/>
        <dsp:cNvSpPr/>
      </dsp:nvSpPr>
      <dsp:spPr>
        <a:xfrm>
          <a:off x="2908320" y="2279571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F7959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2</a:t>
          </a:r>
          <a:r>
            <a:rPr lang="ru-RU" sz="2000" b="1" kern="1200" dirty="0"/>
            <a:t> месяца работы</a:t>
          </a:r>
        </a:p>
      </dsp:txBody>
      <dsp:txXfrm>
        <a:off x="2985562" y="2356813"/>
        <a:ext cx="2482706" cy="1427830"/>
      </dsp:txXfrm>
    </dsp:sp>
    <dsp:sp modelId="{CC8BA96C-CFCB-4C26-998E-6D8AB59F24F8}">
      <dsp:nvSpPr>
        <dsp:cNvPr id="0" name=""/>
        <dsp:cNvSpPr/>
      </dsp:nvSpPr>
      <dsp:spPr>
        <a:xfrm>
          <a:off x="5801820" y="2258051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957EE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50+ коммитов на </a:t>
          </a:r>
          <a:r>
            <a:rPr lang="en-US" sz="2000" b="1" kern="1200" dirty="0" err="1"/>
            <a:t>Github</a:t>
          </a:r>
          <a:endParaRPr lang="ru-RU" sz="2000" b="1" kern="1200" dirty="0"/>
        </a:p>
      </dsp:txBody>
      <dsp:txXfrm>
        <a:off x="5879062" y="2335293"/>
        <a:ext cx="2482706" cy="1427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A9644-3FE8-47A7-8E5B-BB01FEEAFD68}">
      <dsp:nvSpPr>
        <dsp:cNvPr id="0" name=""/>
        <dsp:cNvSpPr/>
      </dsp:nvSpPr>
      <dsp:spPr>
        <a:xfrm>
          <a:off x="0" y="133928"/>
          <a:ext cx="6689271" cy="638957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.</a:t>
          </a:r>
          <a:r>
            <a:rPr lang="en-US" sz="1600" kern="1200" dirty="0"/>
            <a:t>NET 7, ASP.NET Core 7</a:t>
          </a:r>
          <a:endParaRPr lang="ru-RU" sz="1400" kern="1200" dirty="0"/>
        </a:p>
      </dsp:txBody>
      <dsp:txXfrm>
        <a:off x="0" y="133928"/>
        <a:ext cx="6689271" cy="638957"/>
      </dsp:txXfrm>
    </dsp:sp>
    <dsp:sp modelId="{342E16AE-052D-4555-817B-783B4C5478BE}">
      <dsp:nvSpPr>
        <dsp:cNvPr id="0" name=""/>
        <dsp:cNvSpPr/>
      </dsp:nvSpPr>
      <dsp:spPr>
        <a:xfrm>
          <a:off x="334463" y="37461"/>
          <a:ext cx="4682489" cy="332626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Платформы</a:t>
          </a:r>
          <a:r>
            <a:rPr lang="ru-RU" sz="1300" kern="1200" dirty="0"/>
            <a:t>		</a:t>
          </a:r>
        </a:p>
      </dsp:txBody>
      <dsp:txXfrm>
        <a:off x="350700" y="53698"/>
        <a:ext cx="4650015" cy="300152"/>
      </dsp:txXfrm>
    </dsp:sp>
    <dsp:sp modelId="{01165EC4-0608-41C7-84BC-C4FD594F125C}">
      <dsp:nvSpPr>
        <dsp:cNvPr id="0" name=""/>
        <dsp:cNvSpPr/>
      </dsp:nvSpPr>
      <dsp:spPr>
        <a:xfrm>
          <a:off x="0" y="905376"/>
          <a:ext cx="6689271" cy="617360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C# + Razor Pages, Python, HTML5\CSS3, JavaScript</a:t>
          </a:r>
          <a:endParaRPr lang="ru-RU" sz="1600" kern="1200" dirty="0"/>
        </a:p>
      </dsp:txBody>
      <dsp:txXfrm>
        <a:off x="0" y="905376"/>
        <a:ext cx="6689271" cy="617360"/>
      </dsp:txXfrm>
    </dsp:sp>
    <dsp:sp modelId="{F3D2EEDD-5C7F-44A4-B36F-E14670424656}">
      <dsp:nvSpPr>
        <dsp:cNvPr id="0" name=""/>
        <dsp:cNvSpPr/>
      </dsp:nvSpPr>
      <dsp:spPr>
        <a:xfrm>
          <a:off x="304341" y="878320"/>
          <a:ext cx="4682489" cy="304022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Языки программирования\вёрстки</a:t>
          </a:r>
        </a:p>
      </dsp:txBody>
      <dsp:txXfrm>
        <a:off x="319182" y="893161"/>
        <a:ext cx="4652807" cy="274340"/>
      </dsp:txXfrm>
    </dsp:sp>
    <dsp:sp modelId="{8CB6C0C5-55F4-4AFA-BBAE-80F117F8A101}">
      <dsp:nvSpPr>
        <dsp:cNvPr id="0" name=""/>
        <dsp:cNvSpPr/>
      </dsp:nvSpPr>
      <dsp:spPr>
        <a:xfrm>
          <a:off x="0" y="1732757"/>
          <a:ext cx="6689271" cy="616673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Visual Studio, Visual Studio Code</a:t>
          </a:r>
          <a:endParaRPr lang="ru-RU" sz="1600" kern="1200" dirty="0"/>
        </a:p>
      </dsp:txBody>
      <dsp:txXfrm>
        <a:off x="0" y="1732757"/>
        <a:ext cx="6689271" cy="616673"/>
      </dsp:txXfrm>
    </dsp:sp>
    <dsp:sp modelId="{1089E44A-D767-4776-B6DC-1145336E33A4}">
      <dsp:nvSpPr>
        <dsp:cNvPr id="0" name=""/>
        <dsp:cNvSpPr/>
      </dsp:nvSpPr>
      <dsp:spPr>
        <a:xfrm>
          <a:off x="334463" y="1630909"/>
          <a:ext cx="4682489" cy="324776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Среды разработки\редакторы кода</a:t>
          </a:r>
        </a:p>
      </dsp:txBody>
      <dsp:txXfrm>
        <a:off x="350317" y="1646763"/>
        <a:ext cx="4650781" cy="293068"/>
      </dsp:txXfrm>
    </dsp:sp>
    <dsp:sp modelId="{3F1FA55F-5000-4B75-B261-28372D74E127}">
      <dsp:nvSpPr>
        <dsp:cNvPr id="0" name=""/>
        <dsp:cNvSpPr/>
      </dsp:nvSpPr>
      <dsp:spPr>
        <a:xfrm>
          <a:off x="0" y="2532565"/>
          <a:ext cx="6689271" cy="680400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Docker, Railway service</a:t>
          </a:r>
          <a:endParaRPr lang="ru-RU" sz="1600" kern="1200" dirty="0"/>
        </a:p>
      </dsp:txBody>
      <dsp:txXfrm>
        <a:off x="0" y="2532565"/>
        <a:ext cx="6689271" cy="680400"/>
      </dsp:txXfrm>
    </dsp:sp>
    <dsp:sp modelId="{6C05ACE0-9261-4BCC-B5EA-C42A6E2908D2}">
      <dsp:nvSpPr>
        <dsp:cNvPr id="0" name=""/>
        <dsp:cNvSpPr/>
      </dsp:nvSpPr>
      <dsp:spPr>
        <a:xfrm>
          <a:off x="334463" y="2422600"/>
          <a:ext cx="4682489" cy="346125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Контейнеризация приложения, Деплой</a:t>
          </a:r>
        </a:p>
      </dsp:txBody>
      <dsp:txXfrm>
        <a:off x="351359" y="2439496"/>
        <a:ext cx="4648697" cy="312333"/>
      </dsp:txXfrm>
    </dsp:sp>
    <dsp:sp modelId="{710963F1-E580-4379-8C94-1F6E111CA196}">
      <dsp:nvSpPr>
        <dsp:cNvPr id="0" name=""/>
        <dsp:cNvSpPr/>
      </dsp:nvSpPr>
      <dsp:spPr>
        <a:xfrm>
          <a:off x="0" y="3340528"/>
          <a:ext cx="6689271" cy="525336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SQL Server</a:t>
          </a:r>
          <a:endParaRPr lang="ru-RU" sz="1600" kern="1200" dirty="0"/>
        </a:p>
      </dsp:txBody>
      <dsp:txXfrm>
        <a:off x="0" y="3340528"/>
        <a:ext cx="6689271" cy="525336"/>
      </dsp:txXfrm>
    </dsp:sp>
    <dsp:sp modelId="{E02242FF-69DA-44A6-AA7E-24D8B2818FC6}">
      <dsp:nvSpPr>
        <dsp:cNvPr id="0" name=""/>
        <dsp:cNvSpPr/>
      </dsp:nvSpPr>
      <dsp:spPr>
        <a:xfrm>
          <a:off x="334463" y="3299365"/>
          <a:ext cx="4682489" cy="277322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Реляционная база данных</a:t>
          </a:r>
        </a:p>
      </dsp:txBody>
      <dsp:txXfrm>
        <a:off x="348001" y="3312903"/>
        <a:ext cx="4655413" cy="250246"/>
      </dsp:txXfrm>
    </dsp:sp>
    <dsp:sp modelId="{B8FC496E-5094-4DFD-9C70-074FEB7BCB98}">
      <dsp:nvSpPr>
        <dsp:cNvPr id="0" name=""/>
        <dsp:cNvSpPr/>
      </dsp:nvSpPr>
      <dsp:spPr>
        <a:xfrm>
          <a:off x="0" y="3985544"/>
          <a:ext cx="6689271" cy="586865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ChatGPT</a:t>
          </a:r>
          <a:r>
            <a:rPr lang="ru-RU" sz="1600" kern="1200" dirty="0"/>
            <a:t>, </a:t>
          </a:r>
          <a:r>
            <a:rPr lang="en-US" sz="1600" kern="1200" dirty="0"/>
            <a:t>Git</a:t>
          </a:r>
          <a:endParaRPr lang="ru-RU" sz="1600" kern="1200" dirty="0"/>
        </a:p>
      </dsp:txBody>
      <dsp:txXfrm>
        <a:off x="0" y="3985544"/>
        <a:ext cx="6689271" cy="586865"/>
      </dsp:txXfrm>
    </dsp:sp>
    <dsp:sp modelId="{3B9D03CD-FA62-45E3-95A6-E839A05FE570}">
      <dsp:nvSpPr>
        <dsp:cNvPr id="0" name=""/>
        <dsp:cNvSpPr/>
      </dsp:nvSpPr>
      <dsp:spPr>
        <a:xfrm>
          <a:off x="334463" y="3952265"/>
          <a:ext cx="4682489" cy="269439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Другое</a:t>
          </a:r>
        </a:p>
      </dsp:txBody>
      <dsp:txXfrm>
        <a:off x="347616" y="3965418"/>
        <a:ext cx="4656183" cy="243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A6990-1F06-4849-9D75-AD80329F8A98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403B9-46DD-4DE6-8C73-4EFAC0145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90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7ED2A-0CCF-6628-7F50-5331AF3A5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DB0E0D-BC5B-89BB-CB4B-B83F4BACA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BBC08B-B642-71AC-19E3-9DE8D90A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64ADF7-B300-AD22-7303-96F7DBC7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97C572-F0B1-781A-9805-DFF0B185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92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349DA-0196-1857-FEE4-3401AAC9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0BC83F-6C1F-891D-F5BE-D02C6754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D59006-6117-D6C4-6B45-3A88CF0A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689938-7179-A02B-71FC-6070F571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8AC200-4C3F-A0F6-3ADC-99D3F3E2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900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6B7F73-E218-B185-DF43-D8D4DC43E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6167D5-7ADA-DD96-5C92-9705284CB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FCA9CB-AE78-F41A-79A0-C0BD74C0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F07AF6-73CE-E462-788A-955642FA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A732A8-1294-88CE-4D28-42F89F53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20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09CA3-A2C3-7F12-C5E7-44B530F1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242837-1669-1FAA-BF8E-B359DC528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239704-9BD1-5AAC-B4FF-C795CC75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D8FAD-782B-8B8A-EA1D-00C540A4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75C631-2099-DC7A-6DD2-22A285F2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6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0ABE1-0453-E25A-5448-0EF912738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C5A3F5-5F6D-3698-3CDF-8F2B3CF81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33AE25-77B3-F60D-2A8A-B4C4FA2F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AAC427-383D-2E41-FB8F-0F0DE724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0B730A-C1FA-A91D-A174-9D7AD8B9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46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574E7E-BBB6-181D-44CB-0AE3375A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D3A263-E739-31E3-043A-5B67A8365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398DB1-562B-D430-33A0-7E5276267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ECA5ED-5F5B-C42E-ECB9-68A357D9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C11700-3454-9617-1B22-6B4E4C82B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C5E966-16B4-EB17-13C3-87BED95B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73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D2C81-5812-0A4A-1259-C1FED4AE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054466-8967-FABA-614C-D96A456F5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996855-0556-9137-C54B-30E7781BF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6C3D5E-FAC5-D398-993D-11A79D43F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C21EB29-F5BF-A844-7719-073BB9026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D4F0E3E-CC95-FD40-30D8-CC828AE53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2873041-708F-BC68-86CE-B5DA25C1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4F2583-7DE2-75FD-A21A-5D9B99AF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39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2611C-B24B-45BE-A76D-1A344FC8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CD392C-61EA-CE63-4CD3-04F01089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72A348-B69F-917F-DB98-BB557E92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795AF2-0471-6FBF-3AAD-5C66F384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42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1FCA67-4A16-9898-E183-910B5BEF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2D101A-596C-1C34-4349-AD6D5E76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CCAF3F-74F6-B3D9-325D-6747D7E9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44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93D74F-642E-437C-08A3-E0C1DB2C2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45C002-FEC4-AF20-D236-BB0617A56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93B7B5-4FD3-C0FE-DA27-E1DBABB0A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9DC24E-2BF6-E015-6B29-63AD3FF4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2901B9-D33A-BF30-421F-483B9C118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47561C-A107-F7ED-A57F-D5B9EE31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72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3CAF9-6CCC-8BA0-1FC0-D8155F3B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119794-2A95-C72F-81E3-E93A8618A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D286B3-A146-E004-D7D8-5A18A2E0A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855863-2BE3-A547-DCDB-072B1FE6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27ABCA-B2DA-28EA-3489-83011EF0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88D0A6-76BA-BD83-568E-5FBAB661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892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4807F-BF9D-87AF-28C4-394530E8E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53A492-3484-3C2F-DCE2-E53E2C535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E55939-6069-110B-160F-AB8B62BCD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31A0F-2689-4E5E-9C02-F54321877F27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E4E27E-4D47-8365-71FC-1332BCA04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04525D-EDDB-7D0E-B24B-CDBD488C8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24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6.svg"/><Relationship Id="rId5" Type="http://schemas.openxmlformats.org/officeDocument/2006/relationships/diagramData" Target="../diagrams/data2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diagramDrawing" Target="../diagrams/drawing2.xml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556B33D-7602-C2D3-10B5-D81B9550E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6429"/>
            <a:ext cx="9144000" cy="2693534"/>
          </a:xfrm>
          <a:noFill/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Система методов анализа данных в социальных сетях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59169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033100E2-6478-4C3C-07D1-2288F7035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7120" y="5070021"/>
            <a:ext cx="4626429" cy="1502228"/>
          </a:xfrm>
        </p:spPr>
        <p:txBody>
          <a:bodyPr>
            <a:normAutofit/>
          </a:bodyPr>
          <a:lstStyle/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Работа выполнена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учеником 10 «И» класса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МАОУ Лицей №9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Янковский Фёдор</a:t>
            </a:r>
          </a:p>
        </p:txBody>
      </p:sp>
    </p:spTree>
    <p:extLst>
      <p:ext uri="{BB962C8B-B14F-4D97-AF65-F5344CB8AC3E}">
        <p14:creationId xmlns:p14="http://schemas.microsoft.com/office/powerpoint/2010/main" val="700731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Принцип </a:t>
            </a:r>
            <a:r>
              <a:rPr lang="ru-RU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работы.Сайт</a:t>
            </a:r>
            <a:endParaRPr lang="ru-RU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					2.   </a:t>
            </a:r>
            <a:r>
              <a:rPr lang="en-US" dirty="0">
                <a:solidFill>
                  <a:schemeClr val="bg1"/>
                </a:solidFill>
              </a:rPr>
              <a:t>API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8D8D68-F962-0239-8CB7-196F7A842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3" y="2720288"/>
            <a:ext cx="5739496" cy="3228466"/>
          </a:xfrm>
          <a:prstGeom prst="rect">
            <a:avLst/>
          </a:prstGeom>
          <a:ln>
            <a:solidFill>
              <a:srgbClr val="957EE3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25BD37-E1F7-667E-A072-BDB2C1A29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81" y="2720287"/>
            <a:ext cx="5739496" cy="3228467"/>
          </a:xfrm>
          <a:prstGeom prst="rect">
            <a:avLst/>
          </a:prstGeom>
          <a:ln>
            <a:solidFill>
              <a:srgbClr val="957EE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133951-9D6C-41EF-4C23-99623B9C9E36}"/>
              </a:ext>
            </a:extLst>
          </p:cNvPr>
          <p:cNvSpPr txBox="1"/>
          <p:nvPr/>
        </p:nvSpPr>
        <p:spPr>
          <a:xfrm>
            <a:off x="1662215" y="221601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Интерфейс фильтрации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7F3DE-8E0A-350C-956F-09A63AB2FA32}"/>
              </a:ext>
            </a:extLst>
          </p:cNvPr>
          <p:cNvSpPr txBox="1"/>
          <p:nvPr/>
        </p:nvSpPr>
        <p:spPr>
          <a:xfrm>
            <a:off x="7921378" y="221601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Интерфейс поиска</a:t>
            </a:r>
          </a:p>
        </p:txBody>
      </p:sp>
    </p:spTree>
    <p:extLst>
      <p:ext uri="{BB962C8B-B14F-4D97-AF65-F5344CB8AC3E}">
        <p14:creationId xmlns:p14="http://schemas.microsoft.com/office/powerpoint/2010/main" val="3074626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Принцип </a:t>
            </a:r>
            <a:r>
              <a:rPr lang="ru-RU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работы.Бот</a:t>
            </a:r>
            <a:endParaRPr lang="ru-RU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853ECE2-E85F-4E47-3264-13606AC35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52" y="1769542"/>
            <a:ext cx="7535695" cy="4238829"/>
          </a:xfrm>
          <a:ln>
            <a:solidFill>
              <a:srgbClr val="957EE3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9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Принцип </a:t>
            </a:r>
            <a:r>
              <a:rPr lang="ru-RU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работы.Бот.Исключения</a:t>
            </a:r>
            <a:endParaRPr lang="ru-RU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A839156-E701-1DDE-D26D-AF315A07D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  <a:ln>
            <a:solidFill>
              <a:srgbClr val="957EE3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12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SPA – single page application</a:t>
            </a:r>
          </a:p>
          <a:p>
            <a:r>
              <a:rPr lang="ru-RU" dirty="0">
                <a:solidFill>
                  <a:schemeClr val="bg1"/>
                </a:solidFill>
              </a:rPr>
              <a:t>Стиль взаимодействия -</a:t>
            </a:r>
            <a:r>
              <a:rPr lang="en-US" dirty="0">
                <a:solidFill>
                  <a:schemeClr val="bg1"/>
                </a:solidFill>
              </a:rPr>
              <a:t> REST API</a:t>
            </a:r>
          </a:p>
          <a:p>
            <a:r>
              <a:rPr lang="ru-RU" dirty="0">
                <a:solidFill>
                  <a:schemeClr val="bg1"/>
                </a:solidFill>
              </a:rPr>
              <a:t>Интерфейс базы данных -</a:t>
            </a:r>
            <a:r>
              <a:rPr lang="en-US" dirty="0">
                <a:solidFill>
                  <a:schemeClr val="bg1"/>
                </a:solidFill>
              </a:rPr>
              <a:t> CRUD</a:t>
            </a:r>
          </a:p>
          <a:p>
            <a:r>
              <a:rPr lang="ru-RU" dirty="0">
                <a:solidFill>
                  <a:schemeClr val="bg1"/>
                </a:solidFill>
              </a:rPr>
              <a:t>Паттерны проектирования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Сайт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Стратегия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MVC (Model-View-Controller)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Бот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Команда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Медиатор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Стратегия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DEAF86-096D-921D-FE45-B6AA0D83A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38"/>
          <a:stretch/>
        </p:blipFill>
        <p:spPr>
          <a:xfrm>
            <a:off x="8068017" y="1459593"/>
            <a:ext cx="3050040" cy="4943475"/>
          </a:xfrm>
          <a:prstGeom prst="rect">
            <a:avLst/>
          </a:prstGeom>
          <a:ln w="952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529228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11">
            <a:extLst>
              <a:ext uri="{FF2B5EF4-FFF2-40B4-BE49-F238E27FC236}">
                <a16:creationId xmlns:a16="http://schemas.microsoft.com/office/drawing/2014/main" id="{960B31EE-4123-2044-FE89-0C054719D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493" y="3589662"/>
            <a:ext cx="3440368" cy="344036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Архитектура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Сайт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F972622-EA04-E393-2D66-25199ED2314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545454"/>
              </a:clrFrom>
              <a:clrTo>
                <a:srgbClr val="54545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94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B396E689-7617-8EDC-2C12-EB8F8B1D2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707" y="3589662"/>
            <a:ext cx="3440368" cy="3440368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Архитектура.Бот</a:t>
            </a:r>
            <a:endParaRPr lang="ru-RU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7FF495-FDE1-0813-FB59-9A5F7D9694E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545454"/>
              </a:clrFrom>
              <a:clrTo>
                <a:srgbClr val="54545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4753" y="0"/>
            <a:ext cx="8741643" cy="6858000"/>
          </a:xfrm>
          <a:prstGeom prst="rect">
            <a:avLst/>
          </a:prstGeom>
          <a:solidFill>
            <a:schemeClr val="accent6">
              <a:lumMod val="50000"/>
              <a:alpha val="39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919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/>
                </a:solidFill>
                <a:cs typeface="Cascadia Code" panose="020B0609020000020004" pitchFamily="49" charset="0"/>
              </a:rPr>
              <a:t>Заключение.</a:t>
            </a:r>
            <a:r>
              <a:rPr lang="ru-RU" i="1" dirty="0" err="1">
                <a:solidFill>
                  <a:schemeClr val="bg1"/>
                </a:solidFill>
                <a:cs typeface="Cascadia Code" panose="020B0609020000020004" pitchFamily="49" charset="0"/>
              </a:rPr>
              <a:t>О</a:t>
            </a:r>
            <a:r>
              <a:rPr lang="ru-RU" i="1" dirty="0">
                <a:solidFill>
                  <a:schemeClr val="bg1"/>
                </a:solidFill>
                <a:cs typeface="Cascadia Code" panose="020B0609020000020004" pitchFamily="49" charset="0"/>
              </a:rPr>
              <a:t> счастливом будущем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Планы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Реализовать серверную часть бота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Перейти на другую технологию</a:t>
            </a:r>
            <a:r>
              <a:rPr lang="en-US" dirty="0">
                <a:solidFill>
                  <a:schemeClr val="bg1"/>
                </a:solidFill>
              </a:rPr>
              <a:t>: Razor Pages -&gt; React/Angular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Доработать клиентскую часть сайта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Наконец, опубликовать проект</a:t>
            </a:r>
          </a:p>
          <a:p>
            <a:r>
              <a:rPr lang="ru-RU" dirty="0">
                <a:solidFill>
                  <a:schemeClr val="bg1"/>
                </a:solidFill>
              </a:rPr>
              <a:t>Что потом?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Развиваться в области веб-технологий. 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Использовать данный проект, как шаблонный репозиторий</a:t>
            </a:r>
          </a:p>
          <a:p>
            <a:pPr marL="457200" lvl="1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 descr="Performance improvements in ASP.NET Core 7 - .NET Blog">
            <a:extLst>
              <a:ext uri="{FF2B5EF4-FFF2-40B4-BE49-F238E27FC236}">
                <a16:creationId xmlns:a16="http://schemas.microsoft.com/office/drawing/2014/main" id="{827799F8-232A-7BE3-A557-F5E17235B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78" y="36242"/>
            <a:ext cx="1254579" cy="8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62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26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Стратегия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517116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Введение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Идея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Что будет описано, а что нет</a:t>
            </a:r>
          </a:p>
          <a:p>
            <a:r>
              <a:rPr lang="ru-RU" dirty="0">
                <a:solidFill>
                  <a:schemeClr val="bg1"/>
                </a:solidFill>
              </a:rPr>
              <a:t>Основная часть</a:t>
            </a:r>
            <a:r>
              <a:rPr lang="en-US" dirty="0">
                <a:solidFill>
                  <a:schemeClr val="bg1"/>
                </a:solidFill>
              </a:rPr>
              <a:t>/Overview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Проект в цифрах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Хронология событий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Инструменты, использованные при разработке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Принцип работы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Архитектура проекта</a:t>
            </a:r>
          </a:p>
          <a:p>
            <a:r>
              <a:rPr lang="ru-RU" dirty="0">
                <a:solidFill>
                  <a:schemeClr val="bg1"/>
                </a:solidFill>
              </a:rPr>
              <a:t>Заключение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 счастливом будущем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ABA1E-F9E0-E2E2-19BD-5B3FC2A1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710" y="2402890"/>
            <a:ext cx="3556619" cy="355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77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/>
                </a:solidFill>
              </a:rPr>
              <a:t>Введение.</a:t>
            </a:r>
            <a:r>
              <a:rPr lang="ru-RU" i="1" dirty="0" err="1">
                <a:solidFill>
                  <a:schemeClr val="bg1"/>
                </a:solidFill>
              </a:rPr>
              <a:t>Идея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Мотивация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Облегчение поиска основной, публичной информации о человеке, обладая лишь некоторым фрагментом этой информации</a:t>
            </a:r>
          </a:p>
          <a:p>
            <a:r>
              <a:rPr lang="ru-RU" dirty="0">
                <a:solidFill>
                  <a:schemeClr val="bg1"/>
                </a:solidFill>
              </a:rPr>
              <a:t>Цель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Создать Open-Source проект-система, состоящая из: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Сервер-клиентской части; </a:t>
            </a:r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ru-RU" dirty="0">
                <a:solidFill>
                  <a:schemeClr val="bg1"/>
                </a:solidFill>
              </a:rPr>
              <a:t>iew-модель, визуализация информации – веб-сайт.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Клиентская часть; интерфейс отправки запроса по заданным аргументам – чат-бот.</a:t>
            </a:r>
          </a:p>
          <a:p>
            <a:r>
              <a:rPr lang="ru-RU" dirty="0">
                <a:solidFill>
                  <a:schemeClr val="bg1"/>
                </a:solidFill>
              </a:rPr>
              <a:t>Задачи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Изучить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реализовать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37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/>
                </a:solidFill>
              </a:rPr>
              <a:t>Введение.</a:t>
            </a:r>
            <a:r>
              <a:rPr lang="ru-RU" i="1" dirty="0" err="1">
                <a:solidFill>
                  <a:schemeClr val="bg1"/>
                </a:solidFill>
              </a:rPr>
              <a:t>Что</a:t>
            </a:r>
            <a:r>
              <a:rPr lang="ru-RU" i="1" dirty="0">
                <a:solidFill>
                  <a:schemeClr val="bg1"/>
                </a:solidFill>
              </a:rPr>
              <a:t> будет описано, а что нет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EB24DC-7305-D03B-EB71-DC1E57766957}"/>
              </a:ext>
            </a:extLst>
          </p:cNvPr>
          <p:cNvSpPr/>
          <p:nvPr/>
        </p:nvSpPr>
        <p:spPr>
          <a:xfrm>
            <a:off x="838200" y="2163534"/>
            <a:ext cx="2604407" cy="2930979"/>
          </a:xfrm>
          <a:prstGeom prst="rect">
            <a:avLst/>
          </a:prstGeom>
          <a:solidFill>
            <a:srgbClr val="3F2B95"/>
          </a:solidFill>
          <a:ln w="3175">
            <a:solidFill>
              <a:srgbClr val="9780E5"/>
            </a:solidFill>
          </a:ln>
          <a:effectLst>
            <a:glow rad="88900">
              <a:schemeClr val="accent1">
                <a:alpha val="40000"/>
              </a:schemeClr>
            </a:glow>
            <a:outerShdw blurRad="50800" dist="50800" dir="5400000" algn="ctr" rotWithShape="0">
              <a:srgbClr val="3F2B9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Лаконичные, гармонично сочетающиеся </a:t>
            </a:r>
            <a:r>
              <a:rPr lang="en-US" sz="2400" dirty="0"/>
              <a:t>gif-</a:t>
            </a:r>
            <a:r>
              <a:rPr lang="ru-RU" sz="2400" dirty="0"/>
              <a:t>изображения.</a:t>
            </a:r>
          </a:p>
          <a:p>
            <a:pPr algn="ctr"/>
            <a:r>
              <a:rPr lang="ru-RU" sz="2400" dirty="0"/>
              <a:t>Интерактивное представление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B11F55F-3568-CB28-0866-E92FE348A988}"/>
              </a:ext>
            </a:extLst>
          </p:cNvPr>
          <p:cNvSpPr/>
          <p:nvPr/>
        </p:nvSpPr>
        <p:spPr>
          <a:xfrm>
            <a:off x="4793796" y="2163533"/>
            <a:ext cx="2604407" cy="2930979"/>
          </a:xfrm>
          <a:prstGeom prst="rect">
            <a:avLst/>
          </a:prstGeom>
          <a:solidFill>
            <a:srgbClr val="261044"/>
          </a:solidFill>
          <a:ln w="3175">
            <a:solidFill>
              <a:srgbClr val="3F2B95"/>
            </a:solidFill>
          </a:ln>
          <a:effectLst>
            <a:glow rad="127000">
              <a:srgbClr val="26104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Зловещие, громоздкие фрагменты кода. Суть и объяснение деталей реализации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C24FF7-DDFB-9BF4-BBD2-1CA1EFDD1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896" y="2486022"/>
            <a:ext cx="4057650" cy="2286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9" name="Символ &quot;Запрещено&quot; 18">
            <a:extLst>
              <a:ext uri="{FF2B5EF4-FFF2-40B4-BE49-F238E27FC236}">
                <a16:creationId xmlns:a16="http://schemas.microsoft.com/office/drawing/2014/main" id="{04C840C9-9D74-341F-3428-8662C3F58595}"/>
              </a:ext>
            </a:extLst>
          </p:cNvPr>
          <p:cNvSpPr/>
          <p:nvPr/>
        </p:nvSpPr>
        <p:spPr>
          <a:xfrm>
            <a:off x="8973910" y="2694211"/>
            <a:ext cx="1869622" cy="1869622"/>
          </a:xfrm>
          <a:prstGeom prst="noSmoking">
            <a:avLst>
              <a:gd name="adj" fmla="val 4742"/>
            </a:avLst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7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Проект в цифрах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D39DD349-7061-8A41-89AC-E75327019E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189500"/>
              </p:ext>
            </p:extLst>
          </p:nvPr>
        </p:nvGraphicFramePr>
        <p:xfrm>
          <a:off x="1792199" y="1649000"/>
          <a:ext cx="8439011" cy="4252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063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Хронология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Стрелка: шеврон 4">
            <a:extLst>
              <a:ext uri="{FF2B5EF4-FFF2-40B4-BE49-F238E27FC236}">
                <a16:creationId xmlns:a16="http://schemas.microsoft.com/office/drawing/2014/main" id="{888F726F-E7D3-8E6E-92EA-6884CA14F0C5}"/>
              </a:ext>
            </a:extLst>
          </p:cNvPr>
          <p:cNvSpPr/>
          <p:nvPr/>
        </p:nvSpPr>
        <p:spPr>
          <a:xfrm>
            <a:off x="920079" y="3219366"/>
            <a:ext cx="10119928" cy="925453"/>
          </a:xfrm>
          <a:prstGeom prst="chevron">
            <a:avLst/>
          </a:prstGeom>
          <a:solidFill>
            <a:srgbClr val="957EE3">
              <a:alpha val="26000"/>
            </a:srgbClr>
          </a:solidFill>
          <a:ln w="15875">
            <a:solidFill>
              <a:srgbClr val="957EE3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956F4355-A1A8-393D-6989-BA614EEA1762}"/>
              </a:ext>
            </a:extLst>
          </p:cNvPr>
          <p:cNvSpPr/>
          <p:nvPr/>
        </p:nvSpPr>
        <p:spPr>
          <a:xfrm>
            <a:off x="1608364" y="3429000"/>
            <a:ext cx="506186" cy="506186"/>
          </a:xfrm>
          <a:prstGeom prst="flowChartConnector">
            <a:avLst/>
          </a:prstGeom>
          <a:solidFill>
            <a:srgbClr val="FF0000">
              <a:alpha val="50000"/>
            </a:srgbClr>
          </a:solidFill>
          <a:ln w="15875">
            <a:solidFill>
              <a:srgbClr val="FF000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C020FFB1-5B8E-7BDC-694C-4404BB0D7754}"/>
              </a:ext>
            </a:extLst>
          </p:cNvPr>
          <p:cNvSpPr/>
          <p:nvPr/>
        </p:nvSpPr>
        <p:spPr>
          <a:xfrm>
            <a:off x="3333741" y="3429000"/>
            <a:ext cx="506186" cy="506186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 w="15875">
            <a:solidFill>
              <a:srgbClr val="FFFF0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2F394D5D-6D66-E64E-D7FC-1DC6041A1F99}"/>
              </a:ext>
            </a:extLst>
          </p:cNvPr>
          <p:cNvSpPr/>
          <p:nvPr/>
        </p:nvSpPr>
        <p:spPr>
          <a:xfrm>
            <a:off x="5059118" y="3403731"/>
            <a:ext cx="506186" cy="506186"/>
          </a:xfrm>
          <a:prstGeom prst="flowChartConnector">
            <a:avLst/>
          </a:prstGeom>
          <a:solidFill>
            <a:srgbClr val="00B050">
              <a:alpha val="50000"/>
            </a:srgbClr>
          </a:solidFill>
          <a:ln w="15875">
            <a:solidFill>
              <a:srgbClr val="00B05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995A43B-1E1A-530E-40D0-94C7E7D16ACC}"/>
              </a:ext>
            </a:extLst>
          </p:cNvPr>
          <p:cNvSpPr/>
          <p:nvPr/>
        </p:nvSpPr>
        <p:spPr>
          <a:xfrm>
            <a:off x="6784495" y="3429000"/>
            <a:ext cx="506186" cy="506186"/>
          </a:xfrm>
          <a:prstGeom prst="flowChartConnector">
            <a:avLst/>
          </a:prstGeom>
          <a:solidFill>
            <a:srgbClr val="7EDAE3">
              <a:alpha val="50000"/>
            </a:srgbClr>
          </a:solidFill>
          <a:ln w="15875">
            <a:solidFill>
              <a:schemeClr val="accent1">
                <a:lumMod val="40000"/>
                <a:lumOff val="60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154D6AF1-7F78-26BE-0046-2FB6BC5642A2}"/>
              </a:ext>
            </a:extLst>
          </p:cNvPr>
          <p:cNvSpPr/>
          <p:nvPr/>
        </p:nvSpPr>
        <p:spPr>
          <a:xfrm>
            <a:off x="8509872" y="3429000"/>
            <a:ext cx="506186" cy="506186"/>
          </a:xfrm>
          <a:prstGeom prst="flowChartConnector">
            <a:avLst/>
          </a:prstGeom>
          <a:solidFill>
            <a:srgbClr val="F7959F">
              <a:alpha val="50000"/>
            </a:srgbClr>
          </a:solidFill>
          <a:ln w="15875">
            <a:solidFill>
              <a:srgbClr val="F7959F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818D20-DBAB-481C-754E-CDBDE8D975B5}"/>
              </a:ext>
            </a:extLst>
          </p:cNvPr>
          <p:cNvCxnSpPr>
            <a:cxnSpLocks/>
          </p:cNvCxnSpPr>
          <p:nvPr/>
        </p:nvCxnSpPr>
        <p:spPr>
          <a:xfrm>
            <a:off x="1845128" y="3935186"/>
            <a:ext cx="0" cy="832757"/>
          </a:xfrm>
          <a:prstGeom prst="straightConnector1">
            <a:avLst/>
          </a:prstGeom>
          <a:ln w="127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551EF0-49A2-601F-7024-8E64E51CEABC}"/>
              </a:ext>
            </a:extLst>
          </p:cNvPr>
          <p:cNvSpPr txBox="1"/>
          <p:nvPr/>
        </p:nvSpPr>
        <p:spPr>
          <a:xfrm>
            <a:off x="96663" y="4763185"/>
            <a:ext cx="315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November 5, 2022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Первый коммит, начало создания клиентской части сайта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77B22D-D247-DABB-B668-D5FABE70C75E}"/>
              </a:ext>
            </a:extLst>
          </p:cNvPr>
          <p:cNvCxnSpPr>
            <a:cxnSpLocks/>
          </p:cNvCxnSpPr>
          <p:nvPr/>
        </p:nvCxnSpPr>
        <p:spPr>
          <a:xfrm flipV="1">
            <a:off x="3586834" y="2601000"/>
            <a:ext cx="0" cy="828000"/>
          </a:xfrm>
          <a:prstGeom prst="straightConnector1">
            <a:avLst/>
          </a:prstGeom>
          <a:ln w="12700">
            <a:solidFill>
              <a:srgbClr val="FFFF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154A7B-EB4C-6274-DD99-66D478F02C7E}"/>
              </a:ext>
            </a:extLst>
          </p:cNvPr>
          <p:cNvSpPr txBox="1"/>
          <p:nvPr/>
        </p:nvSpPr>
        <p:spPr>
          <a:xfrm>
            <a:off x="1127461" y="1405429"/>
            <a:ext cx="46281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November 23, 2022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Окончание создания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клиентской части сайта.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Начало создания серверной части и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выгорания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9E4E4D0-FAA5-3535-3F09-A08F32CCCC11}"/>
              </a:ext>
            </a:extLst>
          </p:cNvPr>
          <p:cNvCxnSpPr/>
          <p:nvPr/>
        </p:nvCxnSpPr>
        <p:spPr>
          <a:xfrm>
            <a:off x="5312211" y="3909917"/>
            <a:ext cx="0" cy="828000"/>
          </a:xfrm>
          <a:prstGeom prst="straightConnector1">
            <a:avLst/>
          </a:prstGeom>
          <a:ln w="127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4A15F71-A1A4-8D87-FE23-0F06773C2CC5}"/>
              </a:ext>
            </a:extLst>
          </p:cNvPr>
          <p:cNvSpPr txBox="1"/>
          <p:nvPr/>
        </p:nvSpPr>
        <p:spPr>
          <a:xfrm>
            <a:off x="3806029" y="4763184"/>
            <a:ext cx="36856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January 4, 2023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Конец создания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серверной части.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Исправление ошибок.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Старт создания клиентской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части бота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43FFC0D-1B11-4F38-E20E-BF16EDD4E5A3}"/>
              </a:ext>
            </a:extLst>
          </p:cNvPr>
          <p:cNvCxnSpPr/>
          <p:nvPr/>
        </p:nvCxnSpPr>
        <p:spPr>
          <a:xfrm flipV="1">
            <a:off x="7037588" y="2601000"/>
            <a:ext cx="0" cy="828000"/>
          </a:xfrm>
          <a:prstGeom prst="straightConnector1">
            <a:avLst/>
          </a:prstGeom>
          <a:ln w="12700">
            <a:solidFill>
              <a:srgbClr val="7EDAE3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B964DBB-361B-AB02-FD2F-B487F5046D59}"/>
              </a:ext>
            </a:extLst>
          </p:cNvPr>
          <p:cNvSpPr txBox="1"/>
          <p:nvPr/>
        </p:nvSpPr>
        <p:spPr>
          <a:xfrm>
            <a:off x="5775608" y="1326625"/>
            <a:ext cx="5974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January 19, 2023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Попытки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задеплоить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проект,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Окончание создания клиентской части бота.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Начало реализации серверной части, парсера</a:t>
            </a: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B2A8D48-6257-6897-8262-4096976FEA00}"/>
              </a:ext>
            </a:extLst>
          </p:cNvPr>
          <p:cNvCxnSpPr>
            <a:cxnSpLocks/>
          </p:cNvCxnSpPr>
          <p:nvPr/>
        </p:nvCxnSpPr>
        <p:spPr>
          <a:xfrm flipH="1">
            <a:off x="8762963" y="3932030"/>
            <a:ext cx="1" cy="828000"/>
          </a:xfrm>
          <a:prstGeom prst="straightConnector1">
            <a:avLst/>
          </a:prstGeom>
          <a:ln w="12700">
            <a:solidFill>
              <a:srgbClr val="F795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CCF3DD-CB51-6B83-C9EE-6BE039411FDA}"/>
              </a:ext>
            </a:extLst>
          </p:cNvPr>
          <p:cNvSpPr txBox="1"/>
          <p:nvPr/>
        </p:nvSpPr>
        <p:spPr>
          <a:xfrm>
            <a:off x="7685915" y="4875735"/>
            <a:ext cx="3685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Continue, 2023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Наверное, окончание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серверной части бота.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Фейерверки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6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Инструменты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E3DEAEF-2030-A638-D8E9-A6A0A2AAEF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093605"/>
              </p:ext>
            </p:extLst>
          </p:nvPr>
        </p:nvGraphicFramePr>
        <p:xfrm>
          <a:off x="1025979" y="1766435"/>
          <a:ext cx="6689271" cy="4609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2BD94FB-13FC-D776-7C78-8495BB3918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2750" y="1947863"/>
            <a:ext cx="6286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DAA0807-8B27-66FD-1E93-F362510E5E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3186" y="2180318"/>
            <a:ext cx="6286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4D9804-0083-90B3-F1CC-3C546233A0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1096" y="67275"/>
            <a:ext cx="1864179" cy="879329"/>
          </a:xfrm>
          <a:prstGeom prst="rect">
            <a:avLst/>
          </a:prstGeom>
        </p:spPr>
      </p:pic>
      <p:pic>
        <p:nvPicPr>
          <p:cNvPr id="2054" name="Picture 6" descr="C Sharp (C#) &quot; Icon - Download for free – Iconduck">
            <a:extLst>
              <a:ext uri="{FF2B5EF4-FFF2-40B4-BE49-F238E27FC236}">
                <a16:creationId xmlns:a16="http://schemas.microsoft.com/office/drawing/2014/main" id="{C48E64EF-C006-4B49-B8A2-C7D74BE82DF3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28" y="1702225"/>
            <a:ext cx="1081536" cy="11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icon - Free download on Iconfinder">
            <a:extLst>
              <a:ext uri="{FF2B5EF4-FFF2-40B4-BE49-F238E27FC236}">
                <a16:creationId xmlns:a16="http://schemas.microsoft.com/office/drawing/2014/main" id="{21BFD086-5276-5366-344A-9482E1F3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809" y="1766434"/>
            <a:ext cx="1153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Javascript Logo Vector SVG Icon - SVG Repo">
            <a:extLst>
              <a:ext uri="{FF2B5EF4-FFF2-40B4-BE49-F238E27FC236}">
                <a16:creationId xmlns:a16="http://schemas.microsoft.com/office/drawing/2014/main" id="{876C481B-3E7E-3480-1914-445F07A1C3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2" descr="Javascript Logo Vector SVG Icon - SVG Repo">
            <a:extLst>
              <a:ext uri="{FF2B5EF4-FFF2-40B4-BE49-F238E27FC236}">
                <a16:creationId xmlns:a16="http://schemas.microsoft.com/office/drawing/2014/main" id="{656D1E11-E18C-3231-4A0A-CACCA64D59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22821" y="35090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AD6AED-5E49-042E-9D32-1A967678EE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5464" y="3103609"/>
            <a:ext cx="1077591" cy="1077591"/>
          </a:xfrm>
          <a:prstGeom prst="rect">
            <a:avLst/>
          </a:prstGeom>
        </p:spPr>
      </p:pic>
      <p:pic>
        <p:nvPicPr>
          <p:cNvPr id="2064" name="Picture 16" descr="Press and Media Resources - Docker">
            <a:extLst>
              <a:ext uri="{FF2B5EF4-FFF2-40B4-BE49-F238E27FC236}">
                <a16:creationId xmlns:a16="http://schemas.microsoft.com/office/drawing/2014/main" id="{8A7B4412-68BA-3A57-CA97-BFA7E129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701" y="3078889"/>
            <a:ext cx="1288172" cy="110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ml 5 – Бесплатные иконки: логотип">
            <a:extLst>
              <a:ext uri="{FF2B5EF4-FFF2-40B4-BE49-F238E27FC236}">
                <a16:creationId xmlns:a16="http://schemas.microsoft.com/office/drawing/2014/main" id="{F9C611B6-6F06-94FE-6B5E-A7BC4EF4D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896" y="4574724"/>
            <a:ext cx="1184725" cy="11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ss 3 – Бесплатные иконки: технологии">
            <a:extLst>
              <a:ext uri="{FF2B5EF4-FFF2-40B4-BE49-F238E27FC236}">
                <a16:creationId xmlns:a16="http://schemas.microsoft.com/office/drawing/2014/main" id="{1D4DC2B7-DF18-CC37-0379-CC9156A9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050" y="4566284"/>
            <a:ext cx="1274823" cy="12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hatGPT Desktop Icon | Figma Community">
            <a:extLst>
              <a:ext uri="{FF2B5EF4-FFF2-40B4-BE49-F238E27FC236}">
                <a16:creationId xmlns:a16="http://schemas.microsoft.com/office/drawing/2014/main" id="{64D91009-F3C8-BC3B-84BC-3063FE6A7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247" y="5774776"/>
            <a:ext cx="1015093" cy="10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95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57200"/>
            <a:ext cx="4200525" cy="1600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Принцип работы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A66C952-B283-EF41-64FA-AE4CE785C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057400"/>
            <a:ext cx="4200526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Единица проекта – </a:t>
            </a:r>
            <a:r>
              <a:rPr lang="en-US" sz="2000" dirty="0" err="1">
                <a:solidFill>
                  <a:schemeClr val="bg1"/>
                </a:solidFill>
              </a:rPr>
              <a:t>Parssa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ru-RU" sz="2000" dirty="0" err="1">
                <a:solidFill>
                  <a:schemeClr val="bg1"/>
                </a:solidFill>
              </a:rPr>
              <a:t>Парсса</a:t>
            </a:r>
            <a:r>
              <a:rPr lang="ru-RU" sz="2000" dirty="0">
                <a:solidFill>
                  <a:schemeClr val="bg1"/>
                </a:solidFill>
              </a:rPr>
              <a:t>, карточка)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Слабая связь между подсистемами, однако могло быть лучше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</a:rPr>
              <a:t>Дилемма – сайт или бот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B0CDDA3-FCB6-FE3A-E314-3785D0C9A1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solidFill>
            <a:schemeClr val="bg2">
              <a:lumMod val="90000"/>
              <a:alpha val="10000"/>
            </a:schemeClr>
          </a:solidFill>
          <a:ln>
            <a:solidFill>
              <a:srgbClr val="3F2B95"/>
            </a:solidFill>
          </a:ln>
        </p:spPr>
      </p:pic>
    </p:spTree>
    <p:extLst>
      <p:ext uri="{BB962C8B-B14F-4D97-AF65-F5344CB8AC3E}">
        <p14:creationId xmlns:p14="http://schemas.microsoft.com/office/powerpoint/2010/main" val="410364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53013" y="4205693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Принцип </a:t>
            </a:r>
            <a:r>
              <a:rPr lang="ru-RU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работы.Сайт</a:t>
            </a:r>
            <a:endParaRPr lang="ru-RU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Конструкция</a:t>
            </a: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48A6EC-4576-7C93-5B99-855209F70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26" y="1375065"/>
            <a:ext cx="4162992" cy="2341682"/>
          </a:xfrm>
          <a:prstGeom prst="rect">
            <a:avLst/>
          </a:prstGeom>
          <a:ln>
            <a:solidFill>
              <a:srgbClr val="957EE3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E90578-1F9E-4F35-709B-4C946ED79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7" y="2901077"/>
            <a:ext cx="6167703" cy="3469333"/>
          </a:xfrm>
          <a:prstGeom prst="rect">
            <a:avLst/>
          </a:prstGeom>
          <a:ln>
            <a:solidFill>
              <a:srgbClr val="957EE3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55D249-C581-B13E-5758-3B7768850D8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704" y="3851684"/>
            <a:ext cx="5207150" cy="2929023"/>
          </a:xfrm>
          <a:prstGeom prst="rect">
            <a:avLst/>
          </a:prstGeom>
          <a:ln>
            <a:solidFill>
              <a:srgbClr val="957EE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53BE4-BD83-863F-73BF-D4E74EB2DEB5}"/>
              </a:ext>
            </a:extLst>
          </p:cNvPr>
          <p:cNvSpPr txBox="1"/>
          <p:nvPr/>
        </p:nvSpPr>
        <p:spPr>
          <a:xfrm>
            <a:off x="1733264" y="2396808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Основная часть страницы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A0E7FA-E475-D04D-C1CD-854C00127F70}"/>
              </a:ext>
            </a:extLst>
          </p:cNvPr>
          <p:cNvSpPr txBox="1"/>
          <p:nvPr/>
        </p:nvSpPr>
        <p:spPr>
          <a:xfrm>
            <a:off x="5759682" y="157507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Заголовок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9642F7-A4D1-C46C-1981-9AD2F54C3358}"/>
              </a:ext>
            </a:extLst>
          </p:cNvPr>
          <p:cNvSpPr txBox="1"/>
          <p:nvPr/>
        </p:nvSpPr>
        <p:spPr>
          <a:xfrm>
            <a:off x="6943947" y="513152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Парсса</a:t>
            </a:r>
            <a:endParaRPr lang="ru-RU" dirty="0">
              <a:solidFill>
                <a:schemeClr val="bg2">
                  <a:lumMod val="9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5539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4363</TotalTime>
  <Words>523</Words>
  <Application>Microsoft Office PowerPoint</Application>
  <PresentationFormat>Широкоэкранный</PresentationFormat>
  <Paragraphs>135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Cascadia Code</vt:lpstr>
      <vt:lpstr>Тема Office</vt:lpstr>
      <vt:lpstr>Система методов анализа данных в социальных сетях</vt:lpstr>
      <vt:lpstr>Стратегия</vt:lpstr>
      <vt:lpstr>Введение.Идея</vt:lpstr>
      <vt:lpstr>Введение.Что будет описано, а что нет</vt:lpstr>
      <vt:lpstr>Overview.Проект в цифрах</vt:lpstr>
      <vt:lpstr>Overview.Хронология</vt:lpstr>
      <vt:lpstr>Overview.Инструменты</vt:lpstr>
      <vt:lpstr>Overview.Принцип работы</vt:lpstr>
      <vt:lpstr>Overview.Принцип работы.Сайт</vt:lpstr>
      <vt:lpstr>Overview.Принцип работы.Сайт</vt:lpstr>
      <vt:lpstr>Overview.Принцип работы.Бот</vt:lpstr>
      <vt:lpstr>Overview.Принцип работы.Бот.Исключения</vt:lpstr>
      <vt:lpstr>Overview.Архитектура</vt:lpstr>
      <vt:lpstr>Overview.Архитектура.Сайт</vt:lpstr>
      <vt:lpstr>Overview.Архитектура.Бот</vt:lpstr>
      <vt:lpstr>Заключение.О счастливом будущем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методов анализа данных в социальных сетях</dc:title>
  <dc:creator>Christ Jesus</dc:creator>
  <cp:lastModifiedBy>Christ Jesus</cp:lastModifiedBy>
  <cp:revision>7</cp:revision>
  <dcterms:created xsi:type="dcterms:W3CDTF">2023-01-21T10:02:07Z</dcterms:created>
  <dcterms:modified xsi:type="dcterms:W3CDTF">2023-01-27T10:50:50Z</dcterms:modified>
</cp:coreProperties>
</file>